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803" r:id="rId1"/>
    <p:sldMasterId id="2147483815" r:id="rId2"/>
  </p:sldMasterIdLst>
  <p:notesMasterIdLst>
    <p:notesMasterId r:id="rId13"/>
  </p:notesMasterIdLst>
  <p:sldIdLst>
    <p:sldId id="292" r:id="rId3"/>
    <p:sldId id="293" r:id="rId4"/>
    <p:sldId id="294" r:id="rId5"/>
    <p:sldId id="297" r:id="rId6"/>
    <p:sldId id="299" r:id="rId7"/>
    <p:sldId id="300" r:id="rId8"/>
    <p:sldId id="303" r:id="rId9"/>
    <p:sldId id="306" r:id="rId10"/>
    <p:sldId id="307" r:id="rId11"/>
    <p:sldId id="308" r:id="rId1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4201" autoAdjust="0"/>
  </p:normalViewPr>
  <p:slideViewPr>
    <p:cSldViewPr>
      <p:cViewPr varScale="1">
        <p:scale>
          <a:sx n="58" d="100"/>
          <a:sy n="58" d="100"/>
        </p:scale>
        <p:origin x="1788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750766C-A5E1-4BE0-B79D-B221391E3231}" type="datetimeFigureOut">
              <a:rPr lang="id-ID" smtClean="0"/>
              <a:pPr/>
              <a:t>20/11/2025</a:t>
            </a:fld>
            <a:endParaRPr lang="id-ID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d-ID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B82FA97-F5B0-460A-91C8-450B4369F818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860079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414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d-ID" altLang="en-US"/>
          </a:p>
        </p:txBody>
      </p:sp>
      <p:sp>
        <p:nvSpPr>
          <p:cNvPr id="13414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fld id="{1CE34F97-E491-4AB6-87C3-DB71511E0A1A}" type="slidenum">
              <a:rPr lang="id-ID" altLang="en-US" sz="1200">
                <a:solidFill>
                  <a:prstClr val="black"/>
                </a:solidFill>
              </a:rPr>
              <a:pPr eaLnBrk="1" hangingPunct="1"/>
              <a:t>1</a:t>
            </a:fld>
            <a:endParaRPr lang="id-ID" altLang="en-US" sz="12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4120881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414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d-ID" altLang="en-US"/>
          </a:p>
        </p:txBody>
      </p:sp>
      <p:sp>
        <p:nvSpPr>
          <p:cNvPr id="13414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fld id="{1CE34F97-E491-4AB6-87C3-DB71511E0A1A}" type="slidenum">
              <a:rPr lang="id-ID" altLang="en-US" sz="1200">
                <a:solidFill>
                  <a:prstClr val="black"/>
                </a:solidFill>
              </a:rPr>
              <a:pPr eaLnBrk="1" hangingPunct="1"/>
              <a:t>2</a:t>
            </a:fld>
            <a:endParaRPr lang="id-ID" altLang="en-US" sz="12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503145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414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d-ID" altLang="en-US"/>
          </a:p>
        </p:txBody>
      </p:sp>
      <p:sp>
        <p:nvSpPr>
          <p:cNvPr id="13414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fld id="{1CE34F97-E491-4AB6-87C3-DB71511E0A1A}" type="slidenum">
              <a:rPr lang="id-ID" altLang="en-US" sz="1200">
                <a:solidFill>
                  <a:prstClr val="black"/>
                </a:solidFill>
              </a:rPr>
              <a:pPr eaLnBrk="1" hangingPunct="1"/>
              <a:t>3</a:t>
            </a:fld>
            <a:endParaRPr lang="id-ID" altLang="en-US" sz="12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4066389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414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d-ID" altLang="en-US"/>
          </a:p>
        </p:txBody>
      </p:sp>
      <p:sp>
        <p:nvSpPr>
          <p:cNvPr id="13414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fld id="{1CE34F97-E491-4AB6-87C3-DB71511E0A1A}" type="slidenum">
              <a:rPr lang="id-ID" altLang="en-US" sz="1200">
                <a:solidFill>
                  <a:prstClr val="black"/>
                </a:solidFill>
              </a:rPr>
              <a:pPr eaLnBrk="1" hangingPunct="1"/>
              <a:t>4</a:t>
            </a:fld>
            <a:endParaRPr lang="id-ID" altLang="en-US" sz="12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218856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414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d-ID" altLang="en-US"/>
          </a:p>
        </p:txBody>
      </p:sp>
      <p:sp>
        <p:nvSpPr>
          <p:cNvPr id="13414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fld id="{1CE34F97-E491-4AB6-87C3-DB71511E0A1A}" type="slidenum">
              <a:rPr lang="id-ID" altLang="en-US" sz="1200">
                <a:solidFill>
                  <a:prstClr val="black"/>
                </a:solidFill>
              </a:rPr>
              <a:pPr eaLnBrk="1" hangingPunct="1"/>
              <a:t>5</a:t>
            </a:fld>
            <a:endParaRPr lang="id-ID" altLang="en-US" sz="12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6124914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414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d-ID" altLang="en-US"/>
          </a:p>
        </p:txBody>
      </p:sp>
      <p:sp>
        <p:nvSpPr>
          <p:cNvPr id="13414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fld id="{1CE34F97-E491-4AB6-87C3-DB71511E0A1A}" type="slidenum">
              <a:rPr lang="id-ID" altLang="en-US" sz="1200">
                <a:solidFill>
                  <a:prstClr val="black"/>
                </a:solidFill>
              </a:rPr>
              <a:pPr eaLnBrk="1" hangingPunct="1"/>
              <a:t>6</a:t>
            </a:fld>
            <a:endParaRPr lang="id-ID" altLang="en-US" sz="12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869346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517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id-ID" altLang="en-US"/>
          </a:p>
        </p:txBody>
      </p:sp>
      <p:sp>
        <p:nvSpPr>
          <p:cNvPr id="13517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fld id="{3F24A1FD-6989-4CA1-A9DE-86504EC6ACF6}" type="slidenum">
              <a:rPr lang="id-ID" altLang="en-US" sz="1200">
                <a:solidFill>
                  <a:prstClr val="black"/>
                </a:solidFill>
              </a:rPr>
              <a:pPr eaLnBrk="1" hangingPunct="1"/>
              <a:t>7</a:t>
            </a:fld>
            <a:endParaRPr lang="id-ID" altLang="en-US" sz="12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462795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517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id-ID" altLang="en-US"/>
          </a:p>
        </p:txBody>
      </p:sp>
      <p:sp>
        <p:nvSpPr>
          <p:cNvPr id="13517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fld id="{3F24A1FD-6989-4CA1-A9DE-86504EC6ACF6}" type="slidenum">
              <a:rPr lang="id-ID" altLang="en-US" sz="1200">
                <a:solidFill>
                  <a:prstClr val="black"/>
                </a:solidFill>
              </a:rPr>
              <a:pPr eaLnBrk="1" hangingPunct="1"/>
              <a:t>8</a:t>
            </a:fld>
            <a:endParaRPr lang="id-ID" altLang="en-US" sz="12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758503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517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id-ID" altLang="en-US"/>
          </a:p>
        </p:txBody>
      </p:sp>
      <p:sp>
        <p:nvSpPr>
          <p:cNvPr id="13517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fld id="{3F24A1FD-6989-4CA1-A9DE-86504EC6ACF6}" type="slidenum">
              <a:rPr lang="id-ID" altLang="en-US" sz="1200">
                <a:solidFill>
                  <a:prstClr val="black"/>
                </a:solidFill>
              </a:rPr>
              <a:pPr eaLnBrk="1" hangingPunct="1"/>
              <a:t>9</a:t>
            </a:fld>
            <a:endParaRPr lang="id-ID" altLang="en-US" sz="12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06528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hidden">
          <a:xfrm>
            <a:off x="228600" y="3200400"/>
            <a:ext cx="8763000" cy="1341438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kumimoji="1" lang="id-ID" sz="2400">
              <a:solidFill>
                <a:srgbClr val="5B5249"/>
              </a:solidFill>
              <a:latin typeface="Times New Roman" panose="02020603050405020304" pitchFamily="18" charset="0"/>
            </a:endParaRPr>
          </a:p>
        </p:txBody>
      </p:sp>
      <p:pic>
        <p:nvPicPr>
          <p:cNvPr id="5" name="Picture 3" descr="D:\FRONTPAGE THEMES\NATURE\ANABNR2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900" t="-1314" r="-2" b="-36961"/>
          <a:stretch>
            <a:fillRect/>
          </a:stretch>
        </p:blipFill>
        <p:spPr bwMode="auto">
          <a:xfrm>
            <a:off x="533400" y="3200400"/>
            <a:ext cx="8458200" cy="1158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4"/>
          <p:cNvSpPr>
            <a:spLocks noChangeArrowheads="1"/>
          </p:cNvSpPr>
          <p:nvPr/>
        </p:nvSpPr>
        <p:spPr bwMode="hidden">
          <a:xfrm>
            <a:off x="795338" y="2895600"/>
            <a:ext cx="304800" cy="990600"/>
          </a:xfrm>
          <a:prstGeom prst="rect">
            <a:avLst/>
          </a:prstGeom>
          <a:solidFill>
            <a:schemeClr val="accent2">
              <a:alpha val="5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kumimoji="1" lang="id-ID" sz="2400">
              <a:solidFill>
                <a:srgbClr val="5B5249"/>
              </a:solidFill>
              <a:latin typeface="Times New Roman" panose="02020603050405020304" pitchFamily="18" charset="0"/>
            </a:endParaRPr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ctrTitle"/>
          </p:nvPr>
        </p:nvSpPr>
        <p:spPr>
          <a:xfrm>
            <a:off x="1143000" y="19812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subTitle" idx="1"/>
          </p:nvPr>
        </p:nvSpPr>
        <p:spPr>
          <a:xfrm>
            <a:off x="2038350" y="4351338"/>
            <a:ext cx="6400800" cy="13716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3246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8" name="Rectangle 8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3246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9" name="Rectangle 9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324600"/>
            <a:ext cx="1905000" cy="457200"/>
          </a:xfrm>
        </p:spPr>
        <p:txBody>
          <a:bodyPr/>
          <a:lstStyle>
            <a:lvl1pPr>
              <a:defRPr sz="1400"/>
            </a:lvl1pPr>
          </a:lstStyle>
          <a:p>
            <a:fld id="{E571E8FD-9039-4681-9BE7-6572D014C199}" type="slidenum">
              <a:rPr lang="en-US" altLang="en-US">
                <a:solidFill>
                  <a:srgbClr val="2A3D7A"/>
                </a:solidFill>
              </a:rPr>
              <a:pPr/>
              <a:t>‹#›</a:t>
            </a:fld>
            <a:endParaRPr lang="en-US" altLang="en-US">
              <a:solidFill>
                <a:srgbClr val="2A3D7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01954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BD0D8BC-8D6A-440F-852E-19B2CE31F361}" type="slidenum">
              <a:rPr lang="en-US" altLang="en-US">
                <a:solidFill>
                  <a:srgbClr val="2A3D7A"/>
                </a:solidFill>
              </a:rPr>
              <a:pPr/>
              <a:t>‹#›</a:t>
            </a:fld>
            <a:endParaRPr lang="en-US" altLang="en-US" sz="1400">
              <a:solidFill>
                <a:srgbClr val="2A3D7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47555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96100" y="838200"/>
            <a:ext cx="1943100" cy="537845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838200"/>
            <a:ext cx="5676900" cy="5378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3AC5D45-5CCB-4D35-B238-BF4E319AAEA1}" type="slidenum">
              <a:rPr lang="en-US" altLang="en-US">
                <a:solidFill>
                  <a:srgbClr val="2A3D7A"/>
                </a:solidFill>
              </a:rPr>
              <a:pPr/>
              <a:t>‹#›</a:t>
            </a:fld>
            <a:endParaRPr lang="en-US" altLang="en-US" sz="1400">
              <a:solidFill>
                <a:srgbClr val="2A3D7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184139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hidden">
          <a:xfrm>
            <a:off x="228600" y="3200400"/>
            <a:ext cx="8763000" cy="1341438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kumimoji="1" lang="id-ID" sz="2400">
              <a:solidFill>
                <a:srgbClr val="5B5249"/>
              </a:solidFill>
              <a:latin typeface="Times New Roman" panose="02020603050405020304" pitchFamily="18" charset="0"/>
            </a:endParaRPr>
          </a:p>
        </p:txBody>
      </p:sp>
      <p:pic>
        <p:nvPicPr>
          <p:cNvPr id="5" name="Picture 3" descr="D:\FRONTPAGE THEMES\NATURE\ANABNR2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900" t="-1314" r="-2" b="-36961"/>
          <a:stretch>
            <a:fillRect/>
          </a:stretch>
        </p:blipFill>
        <p:spPr bwMode="auto">
          <a:xfrm>
            <a:off x="533400" y="3200400"/>
            <a:ext cx="8458200" cy="1158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4"/>
          <p:cNvSpPr>
            <a:spLocks noChangeArrowheads="1"/>
          </p:cNvSpPr>
          <p:nvPr/>
        </p:nvSpPr>
        <p:spPr bwMode="hidden">
          <a:xfrm>
            <a:off x="795338" y="2895600"/>
            <a:ext cx="304800" cy="990600"/>
          </a:xfrm>
          <a:prstGeom prst="rect">
            <a:avLst/>
          </a:prstGeom>
          <a:solidFill>
            <a:schemeClr val="accent2">
              <a:alpha val="5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kumimoji="1" lang="id-ID" sz="2400">
              <a:solidFill>
                <a:srgbClr val="5B5249"/>
              </a:solidFill>
              <a:latin typeface="Times New Roman" panose="02020603050405020304" pitchFamily="18" charset="0"/>
            </a:endParaRPr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ctrTitle"/>
          </p:nvPr>
        </p:nvSpPr>
        <p:spPr>
          <a:xfrm>
            <a:off x="1143000" y="19812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subTitle" idx="1"/>
          </p:nvPr>
        </p:nvSpPr>
        <p:spPr>
          <a:xfrm>
            <a:off x="2038350" y="4351338"/>
            <a:ext cx="6400800" cy="13716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3246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8" name="Rectangle 8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3246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9" name="Rectangle 9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324600"/>
            <a:ext cx="1905000" cy="457200"/>
          </a:xfrm>
        </p:spPr>
        <p:txBody>
          <a:bodyPr/>
          <a:lstStyle>
            <a:lvl1pPr>
              <a:defRPr sz="1400"/>
            </a:lvl1pPr>
          </a:lstStyle>
          <a:p>
            <a:fld id="{10B83DAE-1E31-45EB-8776-5168DE421397}" type="slidenum">
              <a:rPr lang="en-US" altLang="en-US">
                <a:solidFill>
                  <a:srgbClr val="2A3D7A"/>
                </a:solidFill>
              </a:rPr>
              <a:pPr/>
              <a:t>‹#›</a:t>
            </a:fld>
            <a:endParaRPr lang="en-US" altLang="en-US">
              <a:solidFill>
                <a:srgbClr val="2A3D7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5362830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CEE0456-4752-4377-92EA-3A030AAD72D3}" type="slidenum">
              <a:rPr lang="en-US" altLang="en-US">
                <a:solidFill>
                  <a:srgbClr val="2A3D7A"/>
                </a:solidFill>
              </a:rPr>
              <a:pPr/>
              <a:t>‹#›</a:t>
            </a:fld>
            <a:endParaRPr lang="en-US" altLang="en-US" sz="1400">
              <a:solidFill>
                <a:srgbClr val="2A3D7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20694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E2FB04D-4FB1-414F-BC04-3B085D19227D}" type="slidenum">
              <a:rPr lang="en-US" altLang="en-US">
                <a:solidFill>
                  <a:srgbClr val="2A3D7A"/>
                </a:solidFill>
              </a:rPr>
              <a:pPr/>
              <a:t>‹#›</a:t>
            </a:fld>
            <a:endParaRPr lang="en-US" altLang="en-US" sz="1400">
              <a:solidFill>
                <a:srgbClr val="2A3D7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00591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185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29200" y="210185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9ECD388-3198-45B8-9E6E-4CF2EB9F32F2}" type="slidenum">
              <a:rPr lang="en-US" altLang="en-US">
                <a:solidFill>
                  <a:srgbClr val="2A3D7A"/>
                </a:solidFill>
              </a:rPr>
              <a:pPr/>
              <a:t>‹#›</a:t>
            </a:fld>
            <a:endParaRPr lang="en-US" altLang="en-US" sz="1400">
              <a:solidFill>
                <a:srgbClr val="2A3D7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195381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8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9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4831A39-95F6-49FF-A081-E5F45D58C8B5}" type="slidenum">
              <a:rPr lang="en-US" altLang="en-US">
                <a:solidFill>
                  <a:srgbClr val="2A3D7A"/>
                </a:solidFill>
              </a:rPr>
              <a:pPr/>
              <a:t>‹#›</a:t>
            </a:fld>
            <a:endParaRPr lang="en-US" altLang="en-US" sz="1400">
              <a:solidFill>
                <a:srgbClr val="2A3D7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492232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4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B124B72-46FE-4B69-B2FF-5D12644C970A}" type="slidenum">
              <a:rPr lang="en-US" altLang="en-US">
                <a:solidFill>
                  <a:srgbClr val="2A3D7A"/>
                </a:solidFill>
              </a:rPr>
              <a:pPr/>
              <a:t>‹#›</a:t>
            </a:fld>
            <a:endParaRPr lang="en-US" altLang="en-US" sz="1400">
              <a:solidFill>
                <a:srgbClr val="2A3D7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926368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3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571F81F-530C-4A04-B2BF-5CCB32F05A6F}" type="slidenum">
              <a:rPr lang="en-US" altLang="en-US">
                <a:solidFill>
                  <a:srgbClr val="2A3D7A"/>
                </a:solidFill>
              </a:rPr>
              <a:pPr/>
              <a:t>‹#›</a:t>
            </a:fld>
            <a:endParaRPr lang="en-US" altLang="en-US" sz="1400">
              <a:solidFill>
                <a:srgbClr val="2A3D7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425429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37BE85A-5FCC-4A16-8F98-053140820CF1}" type="slidenum">
              <a:rPr lang="en-US" altLang="en-US">
                <a:solidFill>
                  <a:srgbClr val="2A3D7A"/>
                </a:solidFill>
              </a:rPr>
              <a:pPr/>
              <a:t>‹#›</a:t>
            </a:fld>
            <a:endParaRPr lang="en-US" altLang="en-US" sz="1400">
              <a:solidFill>
                <a:srgbClr val="2A3D7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990781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DB5C805-3F5F-4963-A39D-25EA43D6A978}" type="slidenum">
              <a:rPr lang="en-US" altLang="en-US">
                <a:solidFill>
                  <a:srgbClr val="2A3D7A"/>
                </a:solidFill>
              </a:rPr>
              <a:pPr/>
              <a:t>‹#›</a:t>
            </a:fld>
            <a:endParaRPr lang="en-US" altLang="en-US" sz="1400">
              <a:solidFill>
                <a:srgbClr val="2A3D7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43123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id-ID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A371DC1-2F0E-4475-A2D3-7C501E234DE8}" type="slidenum">
              <a:rPr lang="en-US" altLang="en-US">
                <a:solidFill>
                  <a:srgbClr val="2A3D7A"/>
                </a:solidFill>
              </a:rPr>
              <a:pPr/>
              <a:t>‹#›</a:t>
            </a:fld>
            <a:endParaRPr lang="en-US" altLang="en-US" sz="1400">
              <a:solidFill>
                <a:srgbClr val="2A3D7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7183402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369E15A-C9D1-49E9-81CF-1E9269C1D1AA}" type="slidenum">
              <a:rPr lang="en-US" altLang="en-US">
                <a:solidFill>
                  <a:srgbClr val="2A3D7A"/>
                </a:solidFill>
              </a:rPr>
              <a:pPr/>
              <a:t>‹#›</a:t>
            </a:fld>
            <a:endParaRPr lang="en-US" altLang="en-US" sz="1400">
              <a:solidFill>
                <a:srgbClr val="2A3D7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660863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96100" y="838200"/>
            <a:ext cx="1943100" cy="537845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838200"/>
            <a:ext cx="5676900" cy="5378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E0BFEA9-EA12-4B8C-A73B-B77B55917D7F}" type="slidenum">
              <a:rPr lang="en-US" altLang="en-US">
                <a:solidFill>
                  <a:srgbClr val="2A3D7A"/>
                </a:solidFill>
              </a:rPr>
              <a:pPr/>
              <a:t>‹#›</a:t>
            </a:fld>
            <a:endParaRPr lang="en-US" altLang="en-US" sz="1400">
              <a:solidFill>
                <a:srgbClr val="2A3D7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909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E5AF059-D1C1-470F-8469-835D4F705B17}" type="slidenum">
              <a:rPr lang="en-US" altLang="en-US">
                <a:solidFill>
                  <a:srgbClr val="2A3D7A"/>
                </a:solidFill>
              </a:rPr>
              <a:pPr/>
              <a:t>‹#›</a:t>
            </a:fld>
            <a:endParaRPr lang="en-US" altLang="en-US" sz="1400">
              <a:solidFill>
                <a:srgbClr val="2A3D7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59400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185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29200" y="210185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D57F032-5D5D-4447-B6D5-D410661AED34}" type="slidenum">
              <a:rPr lang="en-US" altLang="en-US">
                <a:solidFill>
                  <a:srgbClr val="2A3D7A"/>
                </a:solidFill>
              </a:rPr>
              <a:pPr/>
              <a:t>‹#›</a:t>
            </a:fld>
            <a:endParaRPr lang="en-US" altLang="en-US" sz="1400">
              <a:solidFill>
                <a:srgbClr val="2A3D7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481699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8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9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4C8729C-6D6E-4F36-B46F-E2EC4C20F045}" type="slidenum">
              <a:rPr lang="en-US" altLang="en-US">
                <a:solidFill>
                  <a:srgbClr val="2A3D7A"/>
                </a:solidFill>
              </a:rPr>
              <a:pPr/>
              <a:t>‹#›</a:t>
            </a:fld>
            <a:endParaRPr lang="en-US" altLang="en-US" sz="1400">
              <a:solidFill>
                <a:srgbClr val="2A3D7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49227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4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8C2530A-6D77-48C1-85AD-F0B30F75F40F}" type="slidenum">
              <a:rPr lang="en-US" altLang="en-US">
                <a:solidFill>
                  <a:srgbClr val="2A3D7A"/>
                </a:solidFill>
              </a:rPr>
              <a:pPr/>
              <a:t>‹#›</a:t>
            </a:fld>
            <a:endParaRPr lang="en-US" altLang="en-US" sz="1400">
              <a:solidFill>
                <a:srgbClr val="2A3D7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760775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3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C20E5D0-A942-4D2A-997D-7EA1380F7689}" type="slidenum">
              <a:rPr lang="en-US" altLang="en-US">
                <a:solidFill>
                  <a:srgbClr val="2A3D7A"/>
                </a:solidFill>
              </a:rPr>
              <a:pPr/>
              <a:t>‹#›</a:t>
            </a:fld>
            <a:endParaRPr lang="en-US" altLang="en-US" sz="1400">
              <a:solidFill>
                <a:srgbClr val="2A3D7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95476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8510F12-05FA-4F5C-B1CA-1455CF3C73CE}" type="slidenum">
              <a:rPr lang="en-US" altLang="en-US">
                <a:solidFill>
                  <a:srgbClr val="2A3D7A"/>
                </a:solidFill>
              </a:rPr>
              <a:pPr/>
              <a:t>‹#›</a:t>
            </a:fld>
            <a:endParaRPr lang="en-US" altLang="en-US" sz="1400">
              <a:solidFill>
                <a:srgbClr val="2A3D7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827746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id-ID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7169869-1ADC-46EE-AA62-327F46921DD3}" type="slidenum">
              <a:rPr lang="en-US" altLang="en-US">
                <a:solidFill>
                  <a:srgbClr val="2A3D7A"/>
                </a:solidFill>
              </a:rPr>
              <a:pPr/>
              <a:t>‹#›</a:t>
            </a:fld>
            <a:endParaRPr lang="en-US" altLang="en-US" sz="1400">
              <a:solidFill>
                <a:srgbClr val="2A3D7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88361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hidden">
          <a:xfrm>
            <a:off x="152400" y="0"/>
            <a:ext cx="1447800" cy="685800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kumimoji="1" lang="id-ID" sz="2400">
              <a:solidFill>
                <a:srgbClr val="5B5249"/>
              </a:solidFill>
              <a:latin typeface="Times New Roman" panose="02020603050405020304" pitchFamily="18" charset="0"/>
            </a:endParaRPr>
          </a:p>
        </p:txBody>
      </p:sp>
      <p:sp>
        <p:nvSpPr>
          <p:cNvPr id="3075" name="Rectangle 3"/>
          <p:cNvSpPr>
            <a:spLocks noChangeArrowheads="1"/>
          </p:cNvSpPr>
          <p:nvPr/>
        </p:nvSpPr>
        <p:spPr bwMode="hidden">
          <a:xfrm>
            <a:off x="1676400" y="0"/>
            <a:ext cx="7467600" cy="121920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kumimoji="1" lang="id-ID" sz="2400">
              <a:solidFill>
                <a:srgbClr val="5B5249"/>
              </a:solidFill>
              <a:latin typeface="Times New Roman" panose="02020603050405020304" pitchFamily="18" charset="0"/>
            </a:endParaRPr>
          </a:p>
        </p:txBody>
      </p:sp>
      <p:sp>
        <p:nvSpPr>
          <p:cNvPr id="3076" name="Rectangle 4" descr="Stationery"/>
          <p:cNvSpPr>
            <a:spLocks noChangeArrowheads="1"/>
          </p:cNvSpPr>
          <p:nvPr/>
        </p:nvSpPr>
        <p:spPr bwMode="auto">
          <a:xfrm>
            <a:off x="457200" y="0"/>
            <a:ext cx="1219200" cy="762000"/>
          </a:xfrm>
          <a:prstGeom prst="rect">
            <a:avLst/>
          </a:prstGeom>
          <a:blipFill dpi="0" rotWithShape="0">
            <a:blip r:embed="rId13"/>
            <a:srcRect/>
            <a:tile tx="0" ty="0" sx="100000" sy="100000" flip="none" algn="tl"/>
          </a:blip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kumimoji="1" lang="id-ID" sz="2400">
              <a:solidFill>
                <a:srgbClr val="5B5249"/>
              </a:solidFill>
              <a:latin typeface="Times New Roman" panose="02020603050405020304" pitchFamily="18" charset="0"/>
            </a:endParaRPr>
          </a:p>
        </p:txBody>
      </p:sp>
      <p:sp>
        <p:nvSpPr>
          <p:cNvPr id="3077" name="Rectangle 5" descr="Stationery"/>
          <p:cNvSpPr>
            <a:spLocks noChangeArrowheads="1"/>
          </p:cNvSpPr>
          <p:nvPr/>
        </p:nvSpPr>
        <p:spPr bwMode="auto">
          <a:xfrm>
            <a:off x="0" y="0"/>
            <a:ext cx="457200" cy="6858000"/>
          </a:xfrm>
          <a:prstGeom prst="rect">
            <a:avLst/>
          </a:prstGeom>
          <a:blipFill dpi="0" rotWithShape="0">
            <a:blip r:embed="rId13"/>
            <a:srcRect/>
            <a:tile tx="0" ty="0" sx="100000" sy="100000" flip="none" algn="tl"/>
          </a:blip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kumimoji="1" lang="id-ID" sz="2400">
              <a:solidFill>
                <a:srgbClr val="5B5249"/>
              </a:solidFill>
              <a:latin typeface="Times New Roman" panose="02020603050405020304" pitchFamily="18" charset="0"/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1066800" y="8382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066800" y="64135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kumimoji="0" sz="14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n-US">
              <a:solidFill>
                <a:srgbClr val="2A3D7A"/>
              </a:solidFill>
              <a:latin typeface="Times New Roman" panose="02020603050405020304" pitchFamily="18" charset="0"/>
            </a:endParaRPr>
          </a:p>
        </p:txBody>
      </p:sp>
      <p:sp>
        <p:nvSpPr>
          <p:cNvPr id="3080" name="Rectangle 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29000" y="64135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kumimoji="0" sz="14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n-US">
              <a:solidFill>
                <a:srgbClr val="2A3D7A"/>
              </a:solidFill>
              <a:latin typeface="Times New Roman" panose="02020603050405020304" pitchFamily="18" charset="0"/>
            </a:endParaRPr>
          </a:p>
        </p:txBody>
      </p:sp>
      <p:pic>
        <p:nvPicPr>
          <p:cNvPr id="1033" name="Picture 9" descr="C:\Wendy\anabnr2.GIF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28725" y="0"/>
            <a:ext cx="7915275" cy="754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82" name="Rectangle 10"/>
          <p:cNvSpPr>
            <a:spLocks noChangeArrowheads="1"/>
          </p:cNvSpPr>
          <p:nvPr/>
        </p:nvSpPr>
        <p:spPr bwMode="auto">
          <a:xfrm>
            <a:off x="304800" y="457200"/>
            <a:ext cx="2514600" cy="304800"/>
          </a:xfrm>
          <a:prstGeom prst="rect">
            <a:avLst/>
          </a:prstGeom>
          <a:solidFill>
            <a:schemeClr val="accent2">
              <a:alpha val="5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kumimoji="1" lang="id-ID" sz="2400">
              <a:solidFill>
                <a:srgbClr val="5B5249"/>
              </a:solidFill>
              <a:latin typeface="Times New Roman" panose="02020603050405020304" pitchFamily="18" charset="0"/>
            </a:endParaRPr>
          </a:p>
        </p:txBody>
      </p:sp>
      <p:sp>
        <p:nvSpPr>
          <p:cNvPr id="3083" name="Rectangle 1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229600" y="6413500"/>
            <a:ext cx="914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kumimoji="0">
                <a:solidFill>
                  <a:schemeClr val="tx2"/>
                </a:solidFill>
              </a:defRPr>
            </a:lvl1pPr>
          </a:lstStyle>
          <a:p>
            <a:fld id="{45DE8FB1-FBB8-4166-A22D-FFF01B1C6B01}" type="slidenum">
              <a:rPr lang="en-US" altLang="en-US" sz="2400" smtClean="0">
                <a:solidFill>
                  <a:srgbClr val="2A3D7A"/>
                </a:solidFill>
                <a:latin typeface="Times New Roman" panose="02020603050405020304" pitchFamily="18" charset="0"/>
              </a:rPr>
              <a:pPr/>
              <a:t>‹#›</a:t>
            </a:fld>
            <a:endParaRPr lang="en-US" altLang="en-US" sz="1400">
              <a:solidFill>
                <a:srgbClr val="2A3D7A"/>
              </a:solidFill>
              <a:latin typeface="Times New Roman" panose="02020603050405020304" pitchFamily="18" charset="0"/>
            </a:endParaRPr>
          </a:p>
        </p:txBody>
      </p:sp>
      <p:sp>
        <p:nvSpPr>
          <p:cNvPr id="1036" name="Rectangle 12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66800" y="210185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7808123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4" r:id="rId1"/>
    <p:sldLayoutId id="2147483805" r:id="rId2"/>
    <p:sldLayoutId id="2147483806" r:id="rId3"/>
    <p:sldLayoutId id="2147483807" r:id="rId4"/>
    <p:sldLayoutId id="2147483808" r:id="rId5"/>
    <p:sldLayoutId id="2147483809" r:id="rId6"/>
    <p:sldLayoutId id="2147483810" r:id="rId7"/>
    <p:sldLayoutId id="2147483811" r:id="rId8"/>
    <p:sldLayoutId id="2147483812" r:id="rId9"/>
    <p:sldLayoutId id="2147483813" r:id="rId10"/>
    <p:sldLayoutId id="2147483814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9pPr>
    </p:titleStyle>
    <p:bodyStyle>
      <a:lvl1pPr marL="457200" indent="-457200" algn="l" rtl="0" eaLnBrk="0" fontAlgn="base" hangingPunct="0">
        <a:spcBef>
          <a:spcPct val="20000"/>
        </a:spcBef>
        <a:spcAft>
          <a:spcPct val="0"/>
        </a:spcAft>
        <a:buClr>
          <a:srgbClr val="A50021"/>
        </a:buClr>
        <a:buSzPct val="75000"/>
        <a:buFont typeface="Wingdings" panose="05000000000000000000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1027113" indent="-45561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anose="05000000000000000000" pitchFamily="2" charset="2"/>
        <a:buChar char="n"/>
        <a:defRPr sz="2800">
          <a:solidFill>
            <a:schemeClr val="tx1"/>
          </a:solidFill>
          <a:latin typeface="+mn-lt"/>
          <a:cs typeface="+mn-cs"/>
        </a:defRPr>
      </a:lvl2pPr>
      <a:lvl3pPr marL="1370013" indent="-228600" algn="l" rtl="0" eaLnBrk="0" fontAlgn="base" hangingPunct="0">
        <a:spcBef>
          <a:spcPct val="20000"/>
        </a:spcBef>
        <a:spcAft>
          <a:spcPct val="0"/>
        </a:spcAft>
        <a:buClr>
          <a:srgbClr val="666699"/>
        </a:buClr>
        <a:buSzPct val="70000"/>
        <a:buFont typeface="Wingdings" panose="05000000000000000000" pitchFamily="2" charset="2"/>
        <a:buChar char="n"/>
        <a:defRPr sz="2400">
          <a:solidFill>
            <a:schemeClr val="tx1"/>
          </a:solidFill>
          <a:latin typeface="+mn-lt"/>
          <a:cs typeface="+mn-cs"/>
        </a:defRPr>
      </a:lvl3pPr>
      <a:lvl4pPr marL="1712913" indent="-228600" algn="l" rtl="0" eaLnBrk="0" fontAlgn="base" hangingPunct="0">
        <a:spcBef>
          <a:spcPct val="20000"/>
        </a:spcBef>
        <a:spcAft>
          <a:spcPct val="0"/>
        </a:spcAft>
        <a:buSzPct val="60000"/>
        <a:buFont typeface="Wingdings" panose="05000000000000000000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anose="05000000000000000000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hidden">
          <a:xfrm>
            <a:off x="152400" y="0"/>
            <a:ext cx="1447800" cy="685800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kumimoji="1" lang="id-ID" sz="2400">
              <a:solidFill>
                <a:srgbClr val="5B5249"/>
              </a:solidFill>
              <a:latin typeface="Times New Roman" panose="02020603050405020304" pitchFamily="18" charset="0"/>
            </a:endParaRPr>
          </a:p>
        </p:txBody>
      </p:sp>
      <p:sp>
        <p:nvSpPr>
          <p:cNvPr id="3075" name="Rectangle 3"/>
          <p:cNvSpPr>
            <a:spLocks noChangeArrowheads="1"/>
          </p:cNvSpPr>
          <p:nvPr/>
        </p:nvSpPr>
        <p:spPr bwMode="hidden">
          <a:xfrm>
            <a:off x="1676400" y="0"/>
            <a:ext cx="7467600" cy="121920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kumimoji="1" lang="id-ID" sz="2400">
              <a:solidFill>
                <a:srgbClr val="5B5249"/>
              </a:solidFill>
              <a:latin typeface="Times New Roman" panose="02020603050405020304" pitchFamily="18" charset="0"/>
            </a:endParaRPr>
          </a:p>
        </p:txBody>
      </p:sp>
      <p:sp>
        <p:nvSpPr>
          <p:cNvPr id="3076" name="Rectangle 4" descr="Stationery"/>
          <p:cNvSpPr>
            <a:spLocks noChangeArrowheads="1"/>
          </p:cNvSpPr>
          <p:nvPr/>
        </p:nvSpPr>
        <p:spPr bwMode="auto">
          <a:xfrm>
            <a:off x="457200" y="0"/>
            <a:ext cx="1219200" cy="762000"/>
          </a:xfrm>
          <a:prstGeom prst="rect">
            <a:avLst/>
          </a:prstGeom>
          <a:blipFill dpi="0" rotWithShape="0">
            <a:blip r:embed="rId13"/>
            <a:srcRect/>
            <a:tile tx="0" ty="0" sx="100000" sy="100000" flip="none" algn="tl"/>
          </a:blip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kumimoji="1" lang="id-ID" sz="2400">
              <a:solidFill>
                <a:srgbClr val="5B5249"/>
              </a:solidFill>
              <a:latin typeface="Times New Roman" panose="02020603050405020304" pitchFamily="18" charset="0"/>
            </a:endParaRPr>
          </a:p>
        </p:txBody>
      </p:sp>
      <p:sp>
        <p:nvSpPr>
          <p:cNvPr id="3077" name="Rectangle 5" descr="Stationery"/>
          <p:cNvSpPr>
            <a:spLocks noChangeArrowheads="1"/>
          </p:cNvSpPr>
          <p:nvPr/>
        </p:nvSpPr>
        <p:spPr bwMode="auto">
          <a:xfrm>
            <a:off x="0" y="0"/>
            <a:ext cx="457200" cy="6858000"/>
          </a:xfrm>
          <a:prstGeom prst="rect">
            <a:avLst/>
          </a:prstGeom>
          <a:blipFill dpi="0" rotWithShape="0">
            <a:blip r:embed="rId13"/>
            <a:srcRect/>
            <a:tile tx="0" ty="0" sx="100000" sy="100000" flip="none" algn="tl"/>
          </a:blip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kumimoji="1" lang="id-ID" sz="2400">
              <a:solidFill>
                <a:srgbClr val="5B5249"/>
              </a:solidFill>
              <a:latin typeface="Times New Roman" panose="02020603050405020304" pitchFamily="18" charset="0"/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1066800" y="8382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066800" y="64135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kumimoji="0" sz="14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n-US">
              <a:solidFill>
                <a:srgbClr val="2A3D7A"/>
              </a:solidFill>
              <a:latin typeface="Times New Roman" panose="02020603050405020304" pitchFamily="18" charset="0"/>
            </a:endParaRPr>
          </a:p>
        </p:txBody>
      </p:sp>
      <p:sp>
        <p:nvSpPr>
          <p:cNvPr id="3080" name="Rectangle 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29000" y="64135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kumimoji="0" sz="14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n-US">
              <a:solidFill>
                <a:srgbClr val="2A3D7A"/>
              </a:solidFill>
              <a:latin typeface="Times New Roman" panose="02020603050405020304" pitchFamily="18" charset="0"/>
            </a:endParaRPr>
          </a:p>
        </p:txBody>
      </p:sp>
      <p:pic>
        <p:nvPicPr>
          <p:cNvPr id="1033" name="Picture 9" descr="C:\Wendy\anabnr2.GIF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28725" y="0"/>
            <a:ext cx="7915275" cy="754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82" name="Rectangle 10"/>
          <p:cNvSpPr>
            <a:spLocks noChangeArrowheads="1"/>
          </p:cNvSpPr>
          <p:nvPr/>
        </p:nvSpPr>
        <p:spPr bwMode="auto">
          <a:xfrm>
            <a:off x="304800" y="457200"/>
            <a:ext cx="2514600" cy="304800"/>
          </a:xfrm>
          <a:prstGeom prst="rect">
            <a:avLst/>
          </a:prstGeom>
          <a:solidFill>
            <a:schemeClr val="accent2">
              <a:alpha val="5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kumimoji="1" lang="id-ID" sz="2400">
              <a:solidFill>
                <a:srgbClr val="5B5249"/>
              </a:solidFill>
              <a:latin typeface="Times New Roman" panose="02020603050405020304" pitchFamily="18" charset="0"/>
            </a:endParaRPr>
          </a:p>
        </p:txBody>
      </p:sp>
      <p:sp>
        <p:nvSpPr>
          <p:cNvPr id="3083" name="Rectangle 1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229600" y="6413500"/>
            <a:ext cx="914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kumimoji="0">
                <a:solidFill>
                  <a:schemeClr val="tx2"/>
                </a:solidFill>
              </a:defRPr>
            </a:lvl1pPr>
          </a:lstStyle>
          <a:p>
            <a:fld id="{29BFAB72-6034-4B04-AF00-99EBE15ED358}" type="slidenum">
              <a:rPr lang="en-US" altLang="en-US" sz="2400" smtClean="0">
                <a:solidFill>
                  <a:srgbClr val="2A3D7A"/>
                </a:solidFill>
                <a:latin typeface="Times New Roman" panose="02020603050405020304" pitchFamily="18" charset="0"/>
              </a:rPr>
              <a:pPr/>
              <a:t>‹#›</a:t>
            </a:fld>
            <a:endParaRPr lang="en-US" altLang="en-US" sz="1400">
              <a:solidFill>
                <a:srgbClr val="2A3D7A"/>
              </a:solidFill>
              <a:latin typeface="Times New Roman" panose="02020603050405020304" pitchFamily="18" charset="0"/>
            </a:endParaRPr>
          </a:p>
        </p:txBody>
      </p:sp>
      <p:sp>
        <p:nvSpPr>
          <p:cNvPr id="1036" name="Rectangle 12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66800" y="210185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3090583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16" r:id="rId1"/>
    <p:sldLayoutId id="2147483817" r:id="rId2"/>
    <p:sldLayoutId id="2147483818" r:id="rId3"/>
    <p:sldLayoutId id="2147483819" r:id="rId4"/>
    <p:sldLayoutId id="2147483820" r:id="rId5"/>
    <p:sldLayoutId id="2147483821" r:id="rId6"/>
    <p:sldLayoutId id="2147483822" r:id="rId7"/>
    <p:sldLayoutId id="2147483823" r:id="rId8"/>
    <p:sldLayoutId id="2147483824" r:id="rId9"/>
    <p:sldLayoutId id="2147483825" r:id="rId10"/>
    <p:sldLayoutId id="2147483826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9pPr>
    </p:titleStyle>
    <p:bodyStyle>
      <a:lvl1pPr marL="457200" indent="-457200" algn="l" rtl="0" eaLnBrk="0" fontAlgn="base" hangingPunct="0">
        <a:spcBef>
          <a:spcPct val="20000"/>
        </a:spcBef>
        <a:spcAft>
          <a:spcPct val="0"/>
        </a:spcAft>
        <a:buClr>
          <a:srgbClr val="A50021"/>
        </a:buClr>
        <a:buSzPct val="75000"/>
        <a:buFont typeface="Wingdings" panose="05000000000000000000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1027113" indent="-45561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anose="05000000000000000000" pitchFamily="2" charset="2"/>
        <a:buChar char="n"/>
        <a:defRPr sz="2800">
          <a:solidFill>
            <a:schemeClr val="tx1"/>
          </a:solidFill>
          <a:latin typeface="+mn-lt"/>
          <a:cs typeface="+mn-cs"/>
        </a:defRPr>
      </a:lvl2pPr>
      <a:lvl3pPr marL="1370013" indent="-228600" algn="l" rtl="0" eaLnBrk="0" fontAlgn="base" hangingPunct="0">
        <a:spcBef>
          <a:spcPct val="20000"/>
        </a:spcBef>
        <a:spcAft>
          <a:spcPct val="0"/>
        </a:spcAft>
        <a:buClr>
          <a:srgbClr val="666699"/>
        </a:buClr>
        <a:buSzPct val="70000"/>
        <a:buFont typeface="Wingdings" panose="05000000000000000000" pitchFamily="2" charset="2"/>
        <a:buChar char="n"/>
        <a:defRPr sz="2400">
          <a:solidFill>
            <a:schemeClr val="tx1"/>
          </a:solidFill>
          <a:latin typeface="+mn-lt"/>
          <a:cs typeface="+mn-cs"/>
        </a:defRPr>
      </a:lvl3pPr>
      <a:lvl4pPr marL="1712913" indent="-228600" algn="l" rtl="0" eaLnBrk="0" fontAlgn="base" hangingPunct="0">
        <a:spcBef>
          <a:spcPct val="20000"/>
        </a:spcBef>
        <a:spcAft>
          <a:spcPct val="0"/>
        </a:spcAft>
        <a:buSzPct val="60000"/>
        <a:buFont typeface="Wingdings" panose="05000000000000000000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anose="05000000000000000000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8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ChangeArrowheads="1"/>
          </p:cNvSpPr>
          <p:nvPr/>
        </p:nvSpPr>
        <p:spPr bwMode="auto">
          <a:xfrm>
            <a:off x="125957" y="198115"/>
            <a:ext cx="8484643" cy="400110"/>
          </a:xfrm>
          <a:prstGeom prst="rect">
            <a:avLst/>
          </a:prstGeom>
          <a:solidFill>
            <a:schemeClr val="hlink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r>
              <a:rPr kumimoji="0" lang="en-US" altLang="en-US" sz="2000" b="1" dirty="0">
                <a:solidFill>
                  <a:srgbClr val="00001E"/>
                </a:solidFill>
                <a:latin typeface="Tahoma" panose="020B0604030504040204" pitchFamily="34" charset="0"/>
              </a:rPr>
              <a:t>UJI HIPOTESIS</a:t>
            </a:r>
          </a:p>
        </p:txBody>
      </p:sp>
      <p:sp>
        <p:nvSpPr>
          <p:cNvPr id="2" name="Rectangle 1"/>
          <p:cNvSpPr/>
          <p:nvPr/>
        </p:nvSpPr>
        <p:spPr>
          <a:xfrm>
            <a:off x="304800" y="762000"/>
            <a:ext cx="83058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0" lvl="0">
              <a:spcBef>
                <a:spcPts val="0"/>
              </a:spcBef>
              <a:spcAft>
                <a:spcPts val="0"/>
              </a:spcAft>
            </a:pPr>
            <a:r>
              <a:rPr lang="en-US" sz="2400" b="1" dirty="0" err="1">
                <a:latin typeface="Calibri" panose="020F0502020204030204" pitchFamily="34" charset="0"/>
                <a:cs typeface="Calibri" panose="020F0502020204030204" pitchFamily="34" charset="0"/>
              </a:rPr>
              <a:t>Hipotesis</a:t>
            </a:r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 err="1">
                <a:latin typeface="Calibri" panose="020F0502020204030204" pitchFamily="34" charset="0"/>
                <a:cs typeface="Calibri" panose="020F0502020204030204" pitchFamily="34" charset="0"/>
              </a:rPr>
              <a:t>diartikan</a:t>
            </a:r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 err="1">
                <a:latin typeface="Calibri" panose="020F0502020204030204" pitchFamily="34" charset="0"/>
                <a:cs typeface="Calibri" panose="020F0502020204030204" pitchFamily="34" charset="0"/>
              </a:rPr>
              <a:t>sebagai</a:t>
            </a:r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 err="1">
                <a:latin typeface="Calibri" panose="020F0502020204030204" pitchFamily="34" charset="0"/>
                <a:cs typeface="Calibri" panose="020F0502020204030204" pitchFamily="34" charset="0"/>
              </a:rPr>
              <a:t>jawaban</a:t>
            </a:r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 err="1">
                <a:latin typeface="Calibri" panose="020F0502020204030204" pitchFamily="34" charset="0"/>
                <a:cs typeface="Calibri" panose="020F0502020204030204" pitchFamily="34" charset="0"/>
              </a:rPr>
              <a:t>sementara</a:t>
            </a:r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 err="1">
                <a:latin typeface="Calibri" panose="020F0502020204030204" pitchFamily="34" charset="0"/>
                <a:cs typeface="Calibri" panose="020F0502020204030204" pitchFamily="34" charset="0"/>
              </a:rPr>
              <a:t>terhadap</a:t>
            </a:r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 err="1">
                <a:latin typeface="Calibri" panose="020F0502020204030204" pitchFamily="34" charset="0"/>
                <a:cs typeface="Calibri" panose="020F0502020204030204" pitchFamily="34" charset="0"/>
              </a:rPr>
              <a:t>rumusan</a:t>
            </a:r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 err="1">
                <a:latin typeface="Calibri" panose="020F0502020204030204" pitchFamily="34" charset="0"/>
                <a:cs typeface="Calibri" panose="020F0502020204030204" pitchFamily="34" charset="0"/>
              </a:rPr>
              <a:t>masalah</a:t>
            </a:r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 err="1">
                <a:latin typeface="Calibri" panose="020F0502020204030204" pitchFamily="34" charset="0"/>
                <a:cs typeface="Calibri" panose="020F0502020204030204" pitchFamily="34" charset="0"/>
              </a:rPr>
              <a:t>penelitian</a:t>
            </a:r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”.</a:t>
            </a:r>
          </a:p>
          <a:p>
            <a:pPr marR="0" lvl="0">
              <a:spcBef>
                <a:spcPts val="0"/>
              </a:spcBef>
              <a:spcAft>
                <a:spcPts val="0"/>
              </a:spcAft>
            </a:pPr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 err="1">
                <a:latin typeface="Calibri" panose="020F0502020204030204" pitchFamily="34" charset="0"/>
                <a:cs typeface="Calibri" panose="020F0502020204030204" pitchFamily="34" charset="0"/>
              </a:rPr>
              <a:t>Kebenaran</a:t>
            </a:r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 err="1">
                <a:latin typeface="Calibri" panose="020F0502020204030204" pitchFamily="34" charset="0"/>
                <a:cs typeface="Calibri" panose="020F0502020204030204" pitchFamily="34" charset="0"/>
              </a:rPr>
              <a:t>hipotesis</a:t>
            </a:r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 err="1">
                <a:latin typeface="Calibri" panose="020F0502020204030204" pitchFamily="34" charset="0"/>
                <a:cs typeface="Calibri" panose="020F0502020204030204" pitchFamily="34" charset="0"/>
              </a:rPr>
              <a:t>itu</a:t>
            </a:r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 err="1">
                <a:latin typeface="Calibri" panose="020F0502020204030204" pitchFamily="34" charset="0"/>
                <a:cs typeface="Calibri" panose="020F0502020204030204" pitchFamily="34" charset="0"/>
              </a:rPr>
              <a:t>harus</a:t>
            </a:r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 err="1">
                <a:latin typeface="Calibri" panose="020F0502020204030204" pitchFamily="34" charset="0"/>
                <a:cs typeface="Calibri" panose="020F0502020204030204" pitchFamily="34" charset="0"/>
              </a:rPr>
              <a:t>dibuktikan</a:t>
            </a:r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 err="1">
                <a:latin typeface="Calibri" panose="020F0502020204030204" pitchFamily="34" charset="0"/>
                <a:cs typeface="Calibri" panose="020F0502020204030204" pitchFamily="34" charset="0"/>
              </a:rPr>
              <a:t>melalui</a:t>
            </a:r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 data yang </a:t>
            </a:r>
            <a:r>
              <a:rPr lang="en-US" sz="2400" b="1" dirty="0" err="1">
                <a:latin typeface="Calibri" panose="020F0502020204030204" pitchFamily="34" charset="0"/>
                <a:cs typeface="Calibri" panose="020F0502020204030204" pitchFamily="34" charset="0"/>
              </a:rPr>
              <a:t>terkumpul</a:t>
            </a:r>
            <a:endParaRPr lang="en-US" sz="24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81000" y="2227602"/>
            <a:ext cx="8762999" cy="4700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828800" marR="0" indent="-182880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endParaRPr lang="en-US" sz="24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11541" y="1085995"/>
            <a:ext cx="8430904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algn="just">
              <a:spcBef>
                <a:spcPts val="0"/>
              </a:spcBef>
              <a:spcAft>
                <a:spcPts val="0"/>
              </a:spcAft>
            </a:pPr>
            <a:endParaRPr lang="en-US" sz="20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04800" y="2581293"/>
            <a:ext cx="8713243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ts val="0"/>
              </a:spcBef>
              <a:spcAft>
                <a:spcPts val="0"/>
              </a:spcAft>
            </a:pPr>
            <a:r>
              <a:rPr lang="en-US" sz="2400" b="1" dirty="0" err="1">
                <a:latin typeface="Calibri" panose="020F0502020204030204" pitchFamily="34" charset="0"/>
                <a:cs typeface="Calibri" panose="020F0502020204030204" pitchFamily="34" charset="0"/>
              </a:rPr>
              <a:t>Hipotesis</a:t>
            </a:r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 err="1">
                <a:latin typeface="Calibri" panose="020F0502020204030204" pitchFamily="34" charset="0"/>
                <a:cs typeface="Calibri" panose="020F0502020204030204" pitchFamily="34" charset="0"/>
              </a:rPr>
              <a:t>sebagai</a:t>
            </a:r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 err="1">
                <a:latin typeface="Calibri" panose="020F0502020204030204" pitchFamily="34" charset="0"/>
                <a:cs typeface="Calibri" panose="020F0502020204030204" pitchFamily="34" charset="0"/>
              </a:rPr>
              <a:t>pernyataan</a:t>
            </a:r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 yang </a:t>
            </a:r>
            <a:r>
              <a:rPr lang="en-US" sz="2400" b="1" dirty="0" err="1">
                <a:latin typeface="Calibri" panose="020F0502020204030204" pitchFamily="34" charset="0"/>
                <a:cs typeface="Calibri" panose="020F0502020204030204" pitchFamily="34" charset="0"/>
              </a:rPr>
              <a:t>akan</a:t>
            </a:r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 err="1">
                <a:latin typeface="Calibri" panose="020F0502020204030204" pitchFamily="34" charset="0"/>
                <a:cs typeface="Calibri" panose="020F0502020204030204" pitchFamily="34" charset="0"/>
              </a:rPr>
              <a:t>diuji</a:t>
            </a:r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 err="1">
                <a:latin typeface="Calibri" panose="020F0502020204030204" pitchFamily="34" charset="0"/>
                <a:cs typeface="Calibri" panose="020F0502020204030204" pitchFamily="34" charset="0"/>
              </a:rPr>
              <a:t>kebenarannya</a:t>
            </a:r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 err="1">
                <a:latin typeface="Calibri" panose="020F0502020204030204" pitchFamily="34" charset="0"/>
                <a:cs typeface="Calibri" panose="020F0502020204030204" pitchFamily="34" charset="0"/>
              </a:rPr>
              <a:t>berdasarkan</a:t>
            </a:r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 data yang </a:t>
            </a:r>
            <a:r>
              <a:rPr lang="en-US" sz="2400" b="1" dirty="0" err="1">
                <a:latin typeface="Calibri" panose="020F0502020204030204" pitchFamily="34" charset="0"/>
                <a:cs typeface="Calibri" panose="020F0502020204030204" pitchFamily="34" charset="0"/>
              </a:rPr>
              <a:t>akan</a:t>
            </a:r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 err="1">
                <a:latin typeface="Calibri" panose="020F0502020204030204" pitchFamily="34" charset="0"/>
                <a:cs typeface="Calibri" panose="020F0502020204030204" pitchFamily="34" charset="0"/>
              </a:rPr>
              <a:t>diperoleh</a:t>
            </a:r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 err="1">
                <a:latin typeface="Calibri" panose="020F0502020204030204" pitchFamily="34" charset="0"/>
                <a:cs typeface="Calibri" panose="020F0502020204030204" pitchFamily="34" charset="0"/>
              </a:rPr>
              <a:t>dari</a:t>
            </a:r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 err="1">
                <a:latin typeface="Calibri" panose="020F0502020204030204" pitchFamily="34" charset="0"/>
                <a:cs typeface="Calibri" panose="020F0502020204030204" pitchFamily="34" charset="0"/>
              </a:rPr>
              <a:t>sampel</a:t>
            </a:r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 err="1">
                <a:latin typeface="Calibri" panose="020F0502020204030204" pitchFamily="34" charset="0"/>
                <a:cs typeface="Calibri" panose="020F0502020204030204" pitchFamily="34" charset="0"/>
              </a:rPr>
              <a:t>penelitian</a:t>
            </a:r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  <a:r>
              <a:rPr lang="en-US" sz="2400" b="1" dirty="0" err="1">
                <a:latin typeface="Calibri" panose="020F0502020204030204" pitchFamily="34" charset="0"/>
                <a:cs typeface="Calibri" panose="020F0502020204030204" pitchFamily="34" charset="0"/>
              </a:rPr>
              <a:t>Untuk</a:t>
            </a:r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 err="1">
                <a:latin typeface="Calibri" panose="020F0502020204030204" pitchFamily="34" charset="0"/>
                <a:cs typeface="Calibri" panose="020F0502020204030204" pitchFamily="34" charset="0"/>
              </a:rPr>
              <a:t>mengetahui</a:t>
            </a:r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 err="1">
                <a:latin typeface="Calibri" panose="020F0502020204030204" pitchFamily="34" charset="0"/>
                <a:cs typeface="Calibri" panose="020F0502020204030204" pitchFamily="34" charset="0"/>
              </a:rPr>
              <a:t>kebenaran</a:t>
            </a:r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 err="1">
                <a:latin typeface="Calibri" panose="020F0502020204030204" pitchFamily="34" charset="0"/>
                <a:cs typeface="Calibri" panose="020F0502020204030204" pitchFamily="34" charset="0"/>
              </a:rPr>
              <a:t>dari</a:t>
            </a:r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 err="1">
                <a:latin typeface="Calibri" panose="020F0502020204030204" pitchFamily="34" charset="0"/>
                <a:cs typeface="Calibri" panose="020F0502020204030204" pitchFamily="34" charset="0"/>
              </a:rPr>
              <a:t>perhitungan</a:t>
            </a:r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 err="1">
                <a:latin typeface="Calibri" panose="020F0502020204030204" pitchFamily="34" charset="0"/>
                <a:cs typeface="Calibri" panose="020F0502020204030204" pitchFamily="34" charset="0"/>
              </a:rPr>
              <a:t>analisa</a:t>
            </a:r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 err="1">
                <a:latin typeface="Calibri" panose="020F0502020204030204" pitchFamily="34" charset="0"/>
                <a:cs typeface="Calibri" panose="020F0502020204030204" pitchFamily="34" charset="0"/>
              </a:rPr>
              <a:t>korelasi</a:t>
            </a:r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,   </a:t>
            </a:r>
            <a:r>
              <a:rPr lang="en-US" sz="2400" b="1" dirty="0" err="1">
                <a:latin typeface="Calibri" panose="020F0502020204030204" pitchFamily="34" charset="0"/>
                <a:cs typeface="Calibri" panose="020F0502020204030204" pitchFamily="34" charset="0"/>
              </a:rPr>
              <a:t>diperlukan</a:t>
            </a:r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   </a:t>
            </a:r>
            <a:r>
              <a:rPr lang="en-US" sz="2400" b="1" dirty="0" err="1">
                <a:latin typeface="Calibri" panose="020F0502020204030204" pitchFamily="34" charset="0"/>
                <a:cs typeface="Calibri" panose="020F0502020204030204" pitchFamily="34" charset="0"/>
              </a:rPr>
              <a:t>pengujian</a:t>
            </a:r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   </a:t>
            </a:r>
            <a:r>
              <a:rPr lang="en-US" sz="2400" b="1" dirty="0" err="1">
                <a:latin typeface="Calibri" panose="020F0502020204030204" pitchFamily="34" charset="0"/>
                <a:cs typeface="Calibri" panose="020F0502020204030204" pitchFamily="34" charset="0"/>
              </a:rPr>
              <a:t>hipotesis</a:t>
            </a:r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.   </a:t>
            </a:r>
          </a:p>
          <a:p>
            <a:pPr algn="just">
              <a:spcBef>
                <a:spcPts val="0"/>
              </a:spcBef>
              <a:spcAft>
                <a:spcPts val="0"/>
              </a:spcAft>
            </a:pPr>
            <a:r>
              <a:rPr lang="en-US" sz="2400" b="1" dirty="0" err="1">
                <a:latin typeface="Calibri" panose="020F0502020204030204" pitchFamily="34" charset="0"/>
                <a:cs typeface="Calibri" panose="020F0502020204030204" pitchFamily="34" charset="0"/>
              </a:rPr>
              <a:t>Pengujian</a:t>
            </a:r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   </a:t>
            </a:r>
            <a:r>
              <a:rPr lang="en-US" sz="2400" b="1" dirty="0" err="1">
                <a:latin typeface="Calibri" panose="020F0502020204030204" pitchFamily="34" charset="0"/>
                <a:cs typeface="Calibri" panose="020F0502020204030204" pitchFamily="34" charset="0"/>
              </a:rPr>
              <a:t>hipotesis</a:t>
            </a:r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 err="1">
                <a:latin typeface="Calibri" panose="020F0502020204030204" pitchFamily="34" charset="0"/>
                <a:cs typeface="Calibri" panose="020F0502020204030204" pitchFamily="34" charset="0"/>
              </a:rPr>
              <a:t>statistik</a:t>
            </a:r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 err="1">
                <a:latin typeface="Calibri" panose="020F0502020204030204" pitchFamily="34" charset="0"/>
                <a:cs typeface="Calibri" panose="020F0502020204030204" pitchFamily="34" charset="0"/>
              </a:rPr>
              <a:t>adalah</a:t>
            </a:r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 err="1">
                <a:latin typeface="Calibri" panose="020F0502020204030204" pitchFamily="34" charset="0"/>
                <a:cs typeface="Calibri" panose="020F0502020204030204" pitchFamily="34" charset="0"/>
              </a:rPr>
              <a:t>prosedur</a:t>
            </a:r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 yang </a:t>
            </a:r>
            <a:r>
              <a:rPr lang="en-US" sz="2400" b="1" dirty="0" err="1">
                <a:latin typeface="Calibri" panose="020F0502020204030204" pitchFamily="34" charset="0"/>
                <a:cs typeface="Calibri" panose="020F0502020204030204" pitchFamily="34" charset="0"/>
              </a:rPr>
              <a:t>memungkinkan</a:t>
            </a:r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 err="1">
                <a:latin typeface="Calibri" panose="020F0502020204030204" pitchFamily="34" charset="0"/>
                <a:cs typeface="Calibri" panose="020F0502020204030204" pitchFamily="34" charset="0"/>
              </a:rPr>
              <a:t>keputusan</a:t>
            </a:r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 err="1">
                <a:latin typeface="Calibri" panose="020F0502020204030204" pitchFamily="34" charset="0"/>
                <a:cs typeface="Calibri" panose="020F0502020204030204" pitchFamily="34" charset="0"/>
              </a:rPr>
              <a:t>dapat</a:t>
            </a:r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 err="1">
                <a:latin typeface="Calibri" panose="020F0502020204030204" pitchFamily="34" charset="0"/>
                <a:cs typeface="Calibri" panose="020F0502020204030204" pitchFamily="34" charset="0"/>
              </a:rPr>
              <a:t>dibuat</a:t>
            </a:r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2400" b="1" dirty="0" err="1">
                <a:latin typeface="Calibri" panose="020F0502020204030204" pitchFamily="34" charset="0"/>
                <a:cs typeface="Calibri" panose="020F0502020204030204" pitchFamily="34" charset="0"/>
              </a:rPr>
              <a:t>yaitu</a:t>
            </a:r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 err="1">
                <a:latin typeface="Calibri" panose="020F0502020204030204" pitchFamily="34" charset="0"/>
                <a:cs typeface="Calibri" panose="020F0502020204030204" pitchFamily="34" charset="0"/>
              </a:rPr>
              <a:t>keputusan</a:t>
            </a:r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 err="1">
                <a:latin typeface="Calibri" panose="020F0502020204030204" pitchFamily="34" charset="0"/>
                <a:cs typeface="Calibri" panose="020F0502020204030204" pitchFamily="34" charset="0"/>
              </a:rPr>
              <a:t>untuk</a:t>
            </a:r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 err="1">
                <a:latin typeface="Calibri" panose="020F0502020204030204" pitchFamily="34" charset="0"/>
                <a:cs typeface="Calibri" panose="020F0502020204030204" pitchFamily="34" charset="0"/>
              </a:rPr>
              <a:t>menolak</a:t>
            </a:r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/</a:t>
            </a:r>
            <a:r>
              <a:rPr lang="en-US" sz="2400" b="1" dirty="0" err="1">
                <a:latin typeface="Calibri" panose="020F0502020204030204" pitchFamily="34" charset="0"/>
                <a:cs typeface="Calibri" panose="020F0502020204030204" pitchFamily="34" charset="0"/>
              </a:rPr>
              <a:t>menerima</a:t>
            </a:r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 err="1">
                <a:latin typeface="Calibri" panose="020F0502020204030204" pitchFamily="34" charset="0"/>
                <a:cs typeface="Calibri" panose="020F0502020204030204" pitchFamily="34" charset="0"/>
              </a:rPr>
              <a:t>hipotesis</a:t>
            </a:r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2400" b="1" dirty="0" err="1">
                <a:latin typeface="Calibri" panose="020F0502020204030204" pitchFamily="34" charset="0"/>
                <a:cs typeface="Calibri" panose="020F0502020204030204" pitchFamily="34" charset="0"/>
              </a:rPr>
              <a:t>digunakan</a:t>
            </a:r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 data yang </a:t>
            </a:r>
            <a:r>
              <a:rPr lang="en-US" sz="2400" b="1" dirty="0" err="1">
                <a:latin typeface="Calibri" panose="020F0502020204030204" pitchFamily="34" charset="0"/>
                <a:cs typeface="Calibri" panose="020F0502020204030204" pitchFamily="34" charset="0"/>
              </a:rPr>
              <a:t>dipersoalkan</a:t>
            </a:r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 err="1">
                <a:latin typeface="Calibri" panose="020F0502020204030204" pitchFamily="34" charset="0"/>
                <a:cs typeface="Calibri" panose="020F0502020204030204" pitchFamily="34" charset="0"/>
              </a:rPr>
              <a:t>atau</a:t>
            </a:r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 err="1">
                <a:latin typeface="Calibri" panose="020F0502020204030204" pitchFamily="34" charset="0"/>
                <a:cs typeface="Calibri" panose="020F0502020204030204" pitchFamily="34" charset="0"/>
              </a:rPr>
              <a:t>diuji</a:t>
            </a:r>
            <a:r>
              <a:rPr lang="en-US" sz="2000" dirty="0"/>
              <a:t>.</a:t>
            </a:r>
          </a:p>
          <a:p>
            <a:pPr marR="0" lv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endParaRPr lang="en-US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923614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457200" y="1066800"/>
            <a:ext cx="8458200" cy="12777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tabLst>
                <a:tab pos="914400" algn="l"/>
              </a:tabLst>
            </a:pP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N</a:t>
            </a:r>
            <a:r>
              <a:rPr lang="en-US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i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lai</a:t>
            </a:r>
            <a:r>
              <a:rPr lang="en-US" b="1" spc="10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k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on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st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n</a:t>
            </a:r>
            <a:r>
              <a:rPr lang="en-US" b="1" spc="1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b="1" spc="-1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i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n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i</a:t>
            </a:r>
            <a:r>
              <a:rPr lang="en-US" b="1" spc="10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m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e</a:t>
            </a:r>
            <a:r>
              <a:rPr lang="en-US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n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un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juk</a:t>
            </a:r>
            <a:r>
              <a:rPr lang="en-US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n</a:t>
            </a:r>
            <a:r>
              <a:rPr lang="en-US" b="1" spc="1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b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ah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wa</a:t>
            </a:r>
            <a:r>
              <a:rPr lang="en-US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ap</a:t>
            </a:r>
            <a:r>
              <a:rPr lang="en-US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b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i</a:t>
            </a:r>
            <a:r>
              <a:rPr lang="en-US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l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b="1" spc="1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ti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da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k</a:t>
            </a:r>
            <a:r>
              <a:rPr lang="en-US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b="1" spc="-20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d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v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r</a:t>
            </a:r>
            <a:r>
              <a:rPr lang="en-US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i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abe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l</a:t>
            </a:r>
            <a:r>
              <a:rPr lang="en-US" b="1" spc="10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b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eba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s</a:t>
            </a:r>
            <a:r>
              <a:rPr lang="en-US" b="1" spc="1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( 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K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ra</a:t>
            </a:r>
            <a:r>
              <a:rPr lang="en-US" b="1" spc="-10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k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t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e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r</a:t>
            </a:r>
            <a:r>
              <a:rPr lang="en-US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i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stik</a:t>
            </a:r>
            <a:r>
              <a:rPr lang="en-US" b="1" spc="1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W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i</a:t>
            </a:r>
            <a:r>
              <a:rPr lang="en-US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r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au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s</a:t>
            </a:r>
            <a:r>
              <a:rPr lang="en-US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h</a:t>
            </a:r>
            <a:r>
              <a:rPr lang="en-US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an</a:t>
            </a:r>
            <a:r>
              <a:rPr lang="en-US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,</a:t>
            </a:r>
            <a:r>
              <a:rPr lang="en-US" b="1" spc="1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b="1" spc="-10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I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no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v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si</a:t>
            </a:r>
            <a:r>
              <a:rPr lang="en-US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, 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d</a:t>
            </a:r>
            <a:r>
              <a:rPr lang="en-US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n</a:t>
            </a:r>
            <a:r>
              <a:rPr lang="en-US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Or</a:t>
            </a:r>
            <a:r>
              <a:rPr lang="en-US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i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en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t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si</a:t>
            </a:r>
            <a:r>
              <a:rPr lang="en-US" b="1" spc="1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b="1" spc="-10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K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e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w</a:t>
            </a:r>
            <a:r>
              <a:rPr lang="en-US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i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ra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u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s</a:t>
            </a:r>
            <a:r>
              <a:rPr lang="en-US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h</a:t>
            </a:r>
            <a:r>
              <a:rPr lang="en-US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n</a:t>
            </a:r>
            <a:r>
              <a:rPr lang="en-US" b="1" spc="20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) 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ma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ka</a:t>
            </a:r>
            <a:r>
              <a:rPr lang="en-US" b="1" spc="10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v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r</a:t>
            </a:r>
            <a:r>
              <a:rPr lang="en-US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i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b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e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l</a:t>
            </a:r>
            <a:r>
              <a:rPr lang="en-US" b="1" spc="1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K</a:t>
            </a:r>
            <a:r>
              <a:rPr lang="en-US" b="1" spc="-10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I</a:t>
            </a:r>
            <a:r>
              <a:rPr lang="en-US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n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e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r</a:t>
            </a:r>
            <a:r>
              <a:rPr lang="en-US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j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b="1" spc="20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Usa</a:t>
            </a:r>
            <a:r>
              <a:rPr lang="en-US" b="1" spc="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h</a:t>
            </a:r>
            <a:r>
              <a:rPr lang="en-US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 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ada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l</a:t>
            </a:r>
            <a:r>
              <a:rPr lang="en-US" b="1" spc="-10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h</a:t>
            </a:r>
            <a:r>
              <a:rPr lang="en-US" b="1" spc="1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s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e</a:t>
            </a:r>
            <a:r>
              <a:rPr lang="en-US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b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e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s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r</a:t>
            </a:r>
            <a:r>
              <a:rPr lang="en-US" b="1" spc="10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b="1" spc="-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8</a:t>
            </a:r>
            <a:r>
              <a:rPr lang="en-US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,</a:t>
            </a:r>
            <a:r>
              <a:rPr lang="en-US" b="1" spc="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8</a:t>
            </a:r>
            <a:r>
              <a:rPr lang="en-US" b="1" spc="-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9</a:t>
            </a:r>
            <a:r>
              <a:rPr lang="en-US" b="1" spc="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6</a:t>
            </a:r>
            <a:r>
              <a:rPr lang="en-US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. 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Dal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m</a:t>
            </a:r>
            <a:r>
              <a:rPr lang="en-US" b="1" spc="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rti</a:t>
            </a:r>
            <a:r>
              <a:rPr lang="en-US" b="1" spc="10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k</a:t>
            </a:r>
            <a:r>
              <a:rPr lang="en-US" b="1" spc="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ta</a:t>
            </a:r>
            <a:r>
              <a:rPr lang="en-US" b="1" spc="20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b="1" spc="-10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v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r</a:t>
            </a:r>
            <a:r>
              <a:rPr lang="en-US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ia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be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l</a:t>
            </a:r>
            <a:r>
              <a:rPr lang="en-US" b="1" spc="10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Kin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e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r</a:t>
            </a:r>
            <a:r>
              <a:rPr lang="en-US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j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Usa</a:t>
            </a:r>
            <a:r>
              <a:rPr lang="en-US" b="1" spc="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h</a:t>
            </a:r>
            <a:r>
              <a:rPr lang="en-US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 </a:t>
            </a:r>
            <a:r>
              <a:rPr lang="en-US" b="1" spc="-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8</a:t>
            </a:r>
            <a:r>
              <a:rPr lang="en-US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,</a:t>
            </a:r>
            <a:r>
              <a:rPr lang="en-US" b="1" spc="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8</a:t>
            </a:r>
            <a:r>
              <a:rPr lang="en-US" b="1" spc="-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9</a:t>
            </a:r>
            <a:r>
              <a:rPr lang="en-US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6 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s</a:t>
            </a:r>
            <a:r>
              <a:rPr lang="en-US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e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be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l</a:t>
            </a:r>
            <a:r>
              <a:rPr lang="en-US" b="1" spc="-10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u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m</a:t>
            </a:r>
            <a:r>
              <a:rPr lang="en-US" b="1" spc="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b="1" spc="-10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t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u</a:t>
            </a:r>
            <a:r>
              <a:rPr lang="en-US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b="1" spc="-10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t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n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p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d</a:t>
            </a:r>
            <a:r>
              <a:rPr lang="en-US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an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ya</a:t>
            </a:r>
            <a:r>
              <a:rPr lang="en-US" b="1" spc="30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v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r</a:t>
            </a:r>
            <a:r>
              <a:rPr lang="en-US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i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ab</a:t>
            </a:r>
            <a:r>
              <a:rPr lang="en-US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e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l</a:t>
            </a:r>
            <a:r>
              <a:rPr lang="en-US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K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rakt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e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r</a:t>
            </a:r>
            <a:r>
              <a:rPr lang="en-US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i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stik</a:t>
            </a:r>
            <a:r>
              <a:rPr lang="en-US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W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i</a:t>
            </a:r>
            <a:r>
              <a:rPr lang="en-US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r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au</a:t>
            </a:r>
            <a:r>
              <a:rPr lang="en-US" b="1" spc="-10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s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ah</a:t>
            </a:r>
            <a:r>
              <a:rPr lang="en-US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an</a:t>
            </a:r>
            <a:r>
              <a:rPr lang="en-US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, 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I</a:t>
            </a:r>
            <a:r>
              <a:rPr lang="en-US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n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o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v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si</a:t>
            </a:r>
            <a:r>
              <a:rPr lang="en-US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, </a:t>
            </a:r>
            <a:r>
              <a:rPr lang="en-US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da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n</a:t>
            </a:r>
            <a:r>
              <a:rPr lang="en-US" b="1" spc="1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Or</a:t>
            </a:r>
            <a:r>
              <a:rPr lang="en-US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ie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n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t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b="1" spc="-10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s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i</a:t>
            </a:r>
            <a:r>
              <a:rPr lang="en-US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K</a:t>
            </a:r>
            <a:r>
              <a:rPr lang="en-US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e</a:t>
            </a:r>
            <a:r>
              <a:rPr lang="en-US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w</a:t>
            </a:r>
            <a:r>
              <a:rPr lang="en-US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i</a:t>
            </a:r>
            <a:r>
              <a:rPr lang="en-US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ra</a:t>
            </a:r>
            <a:r>
              <a:rPr lang="en-US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u</a:t>
            </a:r>
            <a:r>
              <a:rPr lang="en-US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s</a:t>
            </a:r>
            <a:r>
              <a:rPr lang="en-US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h</a:t>
            </a:r>
            <a:r>
              <a:rPr lang="en-US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n</a:t>
            </a:r>
            <a:endParaRPr lang="en-US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609600" y="3048000"/>
            <a:ext cx="8458200" cy="15741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K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oe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fisi</a:t>
            </a:r>
            <a:r>
              <a:rPr lang="en-US" b="1" spc="-10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e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n</a:t>
            </a:r>
            <a:r>
              <a:rPr lang="en-US" b="1" spc="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Ka</a:t>
            </a:r>
            <a:r>
              <a:rPr lang="en-US" b="1" spc="-1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r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kt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e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r</a:t>
            </a:r>
            <a:r>
              <a:rPr lang="en-US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i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stik</a:t>
            </a:r>
            <a:r>
              <a:rPr lang="en-US" b="1" spc="-10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W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i</a:t>
            </a:r>
            <a:r>
              <a:rPr lang="en-US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r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au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s</a:t>
            </a:r>
            <a:r>
              <a:rPr lang="en-US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ha</a:t>
            </a:r>
            <a:r>
              <a:rPr lang="en-US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n</a:t>
            </a:r>
            <a:r>
              <a:rPr lang="en-US" b="1" spc="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(</a:t>
            </a:r>
            <a:r>
              <a:rPr lang="en-US" b="1" spc="2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X</a:t>
            </a:r>
            <a:r>
              <a:rPr lang="en-US" b="1" spc="-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1</a:t>
            </a:r>
            <a:r>
              <a:rPr lang="en-US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)</a:t>
            </a:r>
            <a:endParaRPr lang="en-US" sz="16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50165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N</a:t>
            </a:r>
            <a:r>
              <a:rPr lang="en-US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i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lai</a:t>
            </a:r>
            <a:r>
              <a:rPr lang="en-US" b="1" spc="24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k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oe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fisien</a:t>
            </a:r>
            <a:r>
              <a:rPr lang="en-US" b="1" spc="250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re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g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resi</a:t>
            </a:r>
            <a:r>
              <a:rPr lang="en-US" b="1" spc="230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b="1" spc="1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X</a:t>
            </a:r>
            <a:r>
              <a:rPr lang="en-US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1     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ini</a:t>
            </a:r>
            <a:r>
              <a:rPr lang="en-US" b="1" spc="24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s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ebe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s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r</a:t>
            </a:r>
            <a:r>
              <a:rPr lang="en-US" b="1" spc="240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b="1" spc="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0</a:t>
            </a:r>
            <a:r>
              <a:rPr lang="en-US" b="1" spc="-10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,</a:t>
            </a:r>
            <a:r>
              <a:rPr lang="en-US" b="1" spc="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2</a:t>
            </a:r>
            <a:r>
              <a:rPr lang="en-US" b="1" spc="-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6</a:t>
            </a:r>
            <a:r>
              <a:rPr lang="en-US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9</a:t>
            </a:r>
            <a:r>
              <a:rPr lang="en-US" b="1" spc="250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ha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l</a:t>
            </a:r>
            <a:r>
              <a:rPr lang="en-US" b="1" spc="24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ini</a:t>
            </a:r>
            <a:r>
              <a:rPr lang="en-US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be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rarti</a:t>
            </a:r>
            <a:r>
              <a:rPr lang="en-US" b="1" spc="1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b</a:t>
            </a:r>
            <a:r>
              <a:rPr lang="en-US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h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wa</a:t>
            </a:r>
            <a:r>
              <a:rPr lang="en-US" b="1" spc="20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s</a:t>
            </a:r>
            <a:r>
              <a:rPr lang="en-US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e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ti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p</a:t>
            </a:r>
            <a:r>
              <a:rPr lang="en-US" b="1" spc="10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k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ena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ik</a:t>
            </a:r>
            <a:r>
              <a:rPr lang="en-US" b="1" spc="-10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n</a:t>
            </a:r>
            <a:r>
              <a:rPr lang="en-US" b="1" spc="20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v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r</a:t>
            </a:r>
            <a:r>
              <a:rPr lang="en-US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ia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be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l</a:t>
            </a:r>
            <a:r>
              <a:rPr lang="en-US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K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rakt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e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r</a:t>
            </a:r>
            <a:r>
              <a:rPr lang="en-US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i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st</a:t>
            </a:r>
            <a:r>
              <a:rPr lang="en-US" b="1" spc="-10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i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k</a:t>
            </a:r>
            <a:r>
              <a:rPr lang="en-US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W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i</a:t>
            </a:r>
            <a:r>
              <a:rPr lang="en-US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r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au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s</a:t>
            </a:r>
            <a:r>
              <a:rPr lang="en-US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ha</a:t>
            </a:r>
            <a:r>
              <a:rPr lang="en-US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n</a:t>
            </a:r>
            <a:r>
              <a:rPr lang="en-US" b="1" spc="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me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n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i</a:t>
            </a:r>
            <a:r>
              <a:rPr lang="en-US" b="1" spc="-10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n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g</a:t>
            </a:r>
            <a:r>
              <a:rPr lang="en-US" b="1" spc="-10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k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t</a:t>
            </a:r>
            <a:r>
              <a:rPr lang="en-US" b="1" spc="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s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b="1" spc="-10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t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u</a:t>
            </a:r>
            <a:r>
              <a:rPr lang="en-US" b="1" spc="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s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t</a:t>
            </a:r>
            <a:r>
              <a:rPr lang="en-US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u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an</a:t>
            </a:r>
            <a:r>
              <a:rPr lang="en-US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,</a:t>
            </a:r>
            <a:r>
              <a:rPr lang="en-US" b="1" spc="-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ma</a:t>
            </a:r>
            <a:r>
              <a:rPr lang="en-US" b="1" spc="-10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k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b="1" spc="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b="1" spc="-10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v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r</a:t>
            </a:r>
            <a:r>
              <a:rPr lang="en-US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i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abe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l</a:t>
            </a:r>
            <a:r>
              <a:rPr lang="en-US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( Y</a:t>
            </a:r>
            <a:r>
              <a:rPr lang="en-US" b="1" spc="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) 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Kin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e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r</a:t>
            </a:r>
            <a:r>
              <a:rPr lang="en-US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j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b="1" spc="20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Usa</a:t>
            </a:r>
            <a:r>
              <a:rPr lang="en-US" b="1" spc="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h</a:t>
            </a:r>
            <a:r>
              <a:rPr lang="en-US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b="1" spc="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k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n</a:t>
            </a:r>
            <a:r>
              <a:rPr lang="en-US" b="1" spc="20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na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ik</a:t>
            </a:r>
            <a:r>
              <a:rPr lang="en-US" b="1" spc="10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s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ebe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s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r</a:t>
            </a:r>
            <a:r>
              <a:rPr lang="en-US" b="1" spc="10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b="1" spc="-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+</a:t>
            </a:r>
            <a:r>
              <a:rPr lang="en-US" b="1" spc="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0</a:t>
            </a:r>
            <a:r>
              <a:rPr lang="en-US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,</a:t>
            </a:r>
            <a:r>
              <a:rPr lang="en-US" b="1" spc="-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2</a:t>
            </a:r>
            <a:r>
              <a:rPr lang="en-US" b="1" spc="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6</a:t>
            </a:r>
            <a:r>
              <a:rPr lang="en-US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9</a:t>
            </a:r>
            <a:r>
              <a:rPr lang="en-US" b="1" spc="20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d</a:t>
            </a:r>
            <a:r>
              <a:rPr lang="en-US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en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ga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n</a:t>
            </a:r>
            <a:r>
              <a:rPr lang="en-US" b="1" spc="20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b="1" spc="-10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s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um</a:t>
            </a:r>
            <a:r>
              <a:rPr lang="en-US" b="1" spc="-10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s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i</a:t>
            </a:r>
            <a:r>
              <a:rPr lang="en-US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endParaRPr lang="en-US" sz="16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5207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bah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wa</a:t>
            </a:r>
            <a:r>
              <a:rPr lang="en-US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b="1" spc="16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v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r</a:t>
            </a:r>
            <a:r>
              <a:rPr lang="en-US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ia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be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l</a:t>
            </a:r>
            <a:r>
              <a:rPr lang="en-US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b="1" spc="160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b</a:t>
            </a:r>
            <a:r>
              <a:rPr lang="en-US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e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b</a:t>
            </a:r>
            <a:r>
              <a:rPr lang="en-US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s</a:t>
            </a:r>
            <a:r>
              <a:rPr lang="en-US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b="1" spc="170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y</a:t>
            </a:r>
            <a:r>
              <a:rPr lang="en-US" b="1" spc="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b="1" spc="-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n</a:t>
            </a:r>
            <a:r>
              <a:rPr lang="en-US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g </a:t>
            </a:r>
            <a:r>
              <a:rPr lang="en-US" b="1" spc="17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b="1" spc="-1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l</a:t>
            </a:r>
            <a:r>
              <a:rPr lang="en-US" b="1" spc="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in </a:t>
            </a:r>
            <a:r>
              <a:rPr lang="en-US" b="1" spc="16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da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ri</a:t>
            </a:r>
            <a:r>
              <a:rPr lang="en-US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b="1" spc="15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b="1" spc="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m</a:t>
            </a:r>
            <a:r>
              <a:rPr lang="en-US" b="1" spc="-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o</a:t>
            </a:r>
            <a:r>
              <a:rPr lang="en-US" b="1" spc="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de</a:t>
            </a:r>
            <a:r>
              <a:rPr lang="en-US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l </a:t>
            </a:r>
            <a:r>
              <a:rPr lang="en-US" b="1" spc="170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r</a:t>
            </a:r>
            <a:r>
              <a:rPr lang="en-US" b="1" spc="-10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e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g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re</a:t>
            </a:r>
            <a:r>
              <a:rPr lang="en-US" b="1" spc="-10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s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i</a:t>
            </a:r>
            <a:r>
              <a:rPr lang="en-US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ada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l</a:t>
            </a:r>
            <a:r>
              <a:rPr lang="en-US" b="1" spc="-10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h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t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e</a:t>
            </a:r>
            <a:r>
              <a:rPr lang="en-US" b="1" spc="-10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t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p</a:t>
            </a:r>
            <a:r>
              <a:rPr lang="en-US" b="1" spc="-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.</a:t>
            </a:r>
            <a:endParaRPr lang="en-US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901902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468572" y="3200400"/>
            <a:ext cx="86868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/>
              <a:t>1. </a:t>
            </a:r>
            <a:r>
              <a:rPr lang="en-US" sz="2400" b="1" dirty="0" err="1">
                <a:latin typeface="Calibri" panose="020F0502020204030204" pitchFamily="34" charset="0"/>
                <a:cs typeface="Calibri" panose="020F0502020204030204" pitchFamily="34" charset="0"/>
              </a:rPr>
              <a:t>Uji</a:t>
            </a:r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 err="1">
                <a:latin typeface="Calibri" panose="020F0502020204030204" pitchFamily="34" charset="0"/>
                <a:cs typeface="Calibri" panose="020F0502020204030204" pitchFamily="34" charset="0"/>
              </a:rPr>
              <a:t>Signifikansi</a:t>
            </a:r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 Parameter Individual (</a:t>
            </a:r>
            <a:r>
              <a:rPr lang="en-US" sz="2400" b="1" dirty="0" err="1">
                <a:latin typeface="Calibri" panose="020F0502020204030204" pitchFamily="34" charset="0"/>
                <a:cs typeface="Calibri" panose="020F0502020204030204" pitchFamily="34" charset="0"/>
              </a:rPr>
              <a:t>uji</a:t>
            </a:r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 - t)</a:t>
            </a:r>
            <a:endParaRPr 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en-US" sz="2000" dirty="0"/>
              <a:t>    	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Uji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-t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pada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dasarnya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adalah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menunjukkan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seberapa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jauh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	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pengaruh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   	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variabel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independen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(X)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secara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individual 	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dalam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menerangkan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	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variasi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variabel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dependen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(Y).</a:t>
            </a:r>
            <a:endParaRPr lang="en-US" sz="24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468572" y="685800"/>
            <a:ext cx="8370627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7150" marR="45720" algn="just">
              <a:spcBef>
                <a:spcPts val="0"/>
              </a:spcBef>
              <a:spcAft>
                <a:spcPts val="0"/>
              </a:spcAft>
            </a:pPr>
            <a:r>
              <a:rPr lang="en-US" sz="2400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P</a:t>
            </a:r>
            <a:r>
              <a:rPr lang="en-US" sz="2400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e</a:t>
            </a:r>
            <a:r>
              <a:rPr lang="en-US" sz="2400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n</a:t>
            </a:r>
            <a:r>
              <a:rPr lang="en-US" sz="2400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gu</a:t>
            </a:r>
            <a:r>
              <a:rPr lang="en-US" sz="2400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j</a:t>
            </a:r>
            <a:r>
              <a:rPr lang="en-US" sz="2400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i</a:t>
            </a:r>
            <a:r>
              <a:rPr lang="en-US" sz="2400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sz="2400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n</a:t>
            </a:r>
            <a:r>
              <a:rPr lang="en-US" sz="2400" b="1" spc="10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sz="2400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h</a:t>
            </a:r>
            <a:r>
              <a:rPr lang="en-US" sz="2400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i</a:t>
            </a:r>
            <a:r>
              <a:rPr lang="en-US" sz="2400" b="1" spc="-10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p</a:t>
            </a:r>
            <a:r>
              <a:rPr lang="en-US" sz="2400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o</a:t>
            </a:r>
            <a:r>
              <a:rPr lang="en-US" sz="2400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t</a:t>
            </a:r>
            <a:r>
              <a:rPr lang="en-US" sz="2400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e</a:t>
            </a:r>
            <a:r>
              <a:rPr lang="en-US" sz="2400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sis</a:t>
            </a:r>
            <a:r>
              <a:rPr lang="en-US" sz="2400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ini</a:t>
            </a:r>
            <a:r>
              <a:rPr lang="en-US" sz="2400" b="1" spc="1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sz="2400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sz="2400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k</a:t>
            </a:r>
            <a:r>
              <a:rPr lang="en-US" sz="2400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sz="2400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n</a:t>
            </a:r>
            <a:r>
              <a:rPr lang="en-US" sz="2400" b="1" spc="10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sz="2400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m</a:t>
            </a:r>
            <a:r>
              <a:rPr lang="en-US" sz="2400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e</a:t>
            </a:r>
            <a:r>
              <a:rPr lang="en-US" sz="2400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ng</a:t>
            </a:r>
            <a:r>
              <a:rPr lang="en-US" sz="2400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g</a:t>
            </a:r>
            <a:r>
              <a:rPr lang="en-US" sz="2400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u</a:t>
            </a:r>
            <a:r>
              <a:rPr lang="en-US" sz="2400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n</a:t>
            </a:r>
            <a:r>
              <a:rPr lang="en-US" sz="2400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sz="2400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k</a:t>
            </a:r>
            <a:r>
              <a:rPr lang="en-US" sz="2400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sz="2400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n</a:t>
            </a:r>
            <a:r>
              <a:rPr lang="en-US" sz="2400" b="1" spc="10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sz="2400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d</a:t>
            </a:r>
            <a:r>
              <a:rPr lang="en-US" sz="2400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istr</a:t>
            </a:r>
            <a:r>
              <a:rPr lang="en-US" sz="2400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i</a:t>
            </a:r>
            <a:r>
              <a:rPr lang="en-US" sz="2400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bu</a:t>
            </a:r>
            <a:r>
              <a:rPr lang="en-US" sz="2400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si</a:t>
            </a:r>
            <a:r>
              <a:rPr lang="en-US" sz="2400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sz="2400" b="1" spc="-10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t</a:t>
            </a:r>
            <a:r>
              <a:rPr lang="en-US" sz="2400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, </a:t>
            </a:r>
            <a:r>
              <a:rPr lang="en-US" sz="2400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d</a:t>
            </a:r>
            <a:r>
              <a:rPr lang="en-US" sz="2400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i</a:t>
            </a:r>
            <a:r>
              <a:rPr lang="en-US" sz="2400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l</a:t>
            </a:r>
            <a:r>
              <a:rPr lang="en-US" sz="2400" b="1" spc="10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sz="2400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k</a:t>
            </a:r>
            <a:r>
              <a:rPr lang="en-US" sz="2400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u</a:t>
            </a:r>
            <a:r>
              <a:rPr lang="en-US" sz="2400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k</a:t>
            </a:r>
            <a:r>
              <a:rPr lang="en-US" sz="2400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sz="2400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n</a:t>
            </a:r>
            <a:r>
              <a:rPr lang="en-US" sz="2400" b="1" spc="-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sz="2400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de</a:t>
            </a:r>
            <a:r>
              <a:rPr lang="en-US" sz="2400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n</a:t>
            </a:r>
            <a:r>
              <a:rPr lang="en-US" sz="2400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g</a:t>
            </a:r>
            <a:r>
              <a:rPr lang="en-US" sz="2400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sz="2400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n</a:t>
            </a:r>
            <a:r>
              <a:rPr lang="en-US" sz="2400" b="1" spc="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sz="2400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u</a:t>
            </a:r>
            <a:r>
              <a:rPr lang="en-US" sz="2400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ji</a:t>
            </a:r>
            <a:r>
              <a:rPr lang="en-US" sz="2400" b="1" spc="-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c</a:t>
            </a:r>
            <a:r>
              <a:rPr lang="en-US" sz="2400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ob</a:t>
            </a:r>
            <a:r>
              <a:rPr lang="en-US" sz="2400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sz="2400" b="1" spc="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sz="2400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d</a:t>
            </a:r>
            <a:r>
              <a:rPr lang="en-US" sz="2400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u</a:t>
            </a:r>
            <a:r>
              <a:rPr lang="en-US" sz="2400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sz="2400" b="1" spc="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sz="2400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p</a:t>
            </a:r>
            <a:r>
              <a:rPr lang="en-US" sz="2400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i</a:t>
            </a:r>
            <a:r>
              <a:rPr lang="en-US" sz="2400" b="1" spc="-10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h</a:t>
            </a:r>
            <a:r>
              <a:rPr lang="en-US" sz="2400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sz="2400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k</a:t>
            </a:r>
            <a:r>
              <a:rPr lang="en-US" sz="2400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(two</a:t>
            </a:r>
            <a:r>
              <a:rPr lang="en-US" sz="2400" b="1" spc="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t</a:t>
            </a:r>
            <a:r>
              <a:rPr lang="en-US" sz="2400" b="1" spc="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sz="2400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il</a:t>
            </a:r>
            <a:r>
              <a:rPr lang="en-US" sz="2400" b="1" spc="-1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sz="2400" b="1" spc="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te</a:t>
            </a:r>
            <a:r>
              <a:rPr lang="en-US" sz="2400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st) </a:t>
            </a:r>
            <a:r>
              <a:rPr lang="en-US" sz="2400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de</a:t>
            </a:r>
            <a:r>
              <a:rPr lang="en-US" sz="2400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n</a:t>
            </a:r>
            <a:r>
              <a:rPr lang="en-US" sz="2400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ga</a:t>
            </a:r>
            <a:r>
              <a:rPr lang="en-US" sz="2400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n</a:t>
            </a:r>
            <a:r>
              <a:rPr lang="en-US" sz="2400" b="1" spc="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sz="2400" b="1" spc="-10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k</a:t>
            </a:r>
            <a:r>
              <a:rPr lang="en-US" sz="2400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e</a:t>
            </a:r>
            <a:r>
              <a:rPr lang="en-US" sz="2400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t</a:t>
            </a:r>
            <a:r>
              <a:rPr lang="en-US" sz="2400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e</a:t>
            </a:r>
            <a:r>
              <a:rPr lang="en-US" sz="2400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n</a:t>
            </a:r>
            <a:r>
              <a:rPr lang="en-US" sz="2400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t</a:t>
            </a:r>
            <a:r>
              <a:rPr lang="en-US" sz="2400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ua</a:t>
            </a:r>
            <a:r>
              <a:rPr lang="en-US" sz="2400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n</a:t>
            </a:r>
            <a:r>
              <a:rPr lang="en-US" sz="2400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s</a:t>
            </a:r>
            <a:r>
              <a:rPr lang="en-US" sz="2400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eb</a:t>
            </a:r>
            <a:r>
              <a:rPr lang="en-US" sz="2400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sz="2400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ga</a:t>
            </a:r>
            <a:r>
              <a:rPr lang="en-US" sz="2400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i</a:t>
            </a:r>
            <a:r>
              <a:rPr lang="en-US" sz="2400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 </a:t>
            </a:r>
            <a:r>
              <a:rPr lang="en-US" sz="2400" b="1" spc="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sz="2400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sz="2400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t</a:t>
            </a:r>
            <a:r>
              <a:rPr lang="en-US" sz="2400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sz="2400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u</a:t>
            </a:r>
            <a:r>
              <a:rPr lang="en-US" sz="2400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 </a:t>
            </a:r>
            <a:r>
              <a:rPr lang="en-US" sz="2400" b="1" spc="10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sz="2400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de</a:t>
            </a:r>
            <a:r>
              <a:rPr lang="en-US" sz="2400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ra</a:t>
            </a:r>
            <a:r>
              <a:rPr lang="en-US" sz="2400" b="1" spc="-1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j</a:t>
            </a:r>
            <a:r>
              <a:rPr lang="en-US" sz="2400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sz="2400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t</a:t>
            </a:r>
            <a:r>
              <a:rPr lang="en-US" sz="2400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 </a:t>
            </a:r>
            <a:r>
              <a:rPr lang="en-US" sz="2400" b="1" spc="10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k</a:t>
            </a:r>
            <a:r>
              <a:rPr lang="en-US" sz="2400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ebe</a:t>
            </a:r>
            <a:r>
              <a:rPr lang="en-US" sz="2400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b</a:t>
            </a:r>
            <a:r>
              <a:rPr lang="en-US" sz="2400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sz="2400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s</a:t>
            </a:r>
            <a:r>
              <a:rPr lang="en-US" sz="2400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sz="2400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n</a:t>
            </a:r>
            <a:r>
              <a:rPr lang="en-US" sz="2400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 </a:t>
            </a:r>
            <a:r>
              <a:rPr lang="en-US" sz="2400" b="1" spc="10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s</a:t>
            </a:r>
            <a:r>
              <a:rPr lang="en-US" sz="2400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e</a:t>
            </a:r>
            <a:r>
              <a:rPr lang="en-US" sz="2400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b</a:t>
            </a:r>
            <a:r>
              <a:rPr lang="en-US" sz="2400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e</a:t>
            </a:r>
            <a:r>
              <a:rPr lang="en-US" sz="2400" b="1" spc="-10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s</a:t>
            </a:r>
            <a:r>
              <a:rPr lang="en-US" sz="2400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sz="2400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r</a:t>
            </a:r>
            <a:r>
              <a:rPr lang="en-US" sz="2400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  </a:t>
            </a:r>
            <a:r>
              <a:rPr lang="en-US" sz="2400" b="1" spc="40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n</a:t>
            </a:r>
            <a:r>
              <a:rPr lang="en-US" sz="2400" b="1" spc="-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-</a:t>
            </a:r>
            <a:r>
              <a:rPr lang="en-US" sz="2400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2  </a:t>
            </a:r>
            <a:r>
              <a:rPr lang="en-US" sz="2400" b="1" spc="10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sz="2400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pa</a:t>
            </a:r>
            <a:r>
              <a:rPr lang="en-US" sz="2400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d</a:t>
            </a:r>
            <a:r>
              <a:rPr lang="en-US" sz="2400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sz="2400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 </a:t>
            </a:r>
            <a:r>
              <a:rPr lang="en-US" sz="2400" b="1" spc="10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ti</a:t>
            </a:r>
            <a:r>
              <a:rPr lang="en-US" sz="2400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ng</a:t>
            </a:r>
            <a:r>
              <a:rPr lang="en-US" sz="2400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k</a:t>
            </a:r>
            <a:r>
              <a:rPr lang="en-US" sz="2400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sz="2400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t</a:t>
            </a:r>
            <a:r>
              <a:rPr lang="en-US" sz="2400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sig</a:t>
            </a:r>
            <a:r>
              <a:rPr lang="en-US" sz="2400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n</a:t>
            </a:r>
            <a:r>
              <a:rPr lang="en-US" sz="2400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ifika</a:t>
            </a:r>
            <a:r>
              <a:rPr lang="en-US" sz="2400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n</a:t>
            </a:r>
            <a:r>
              <a:rPr lang="en-US" sz="2400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si</a:t>
            </a:r>
            <a:r>
              <a:rPr lang="en-US" sz="2400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sz="2400" b="1" spc="10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s</a:t>
            </a:r>
            <a:r>
              <a:rPr lang="en-US" sz="2400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e</a:t>
            </a:r>
            <a:r>
              <a:rPr lang="en-US" sz="2400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be</a:t>
            </a:r>
            <a:r>
              <a:rPr lang="en-US" sz="2400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s</a:t>
            </a:r>
            <a:r>
              <a:rPr lang="en-US" sz="2400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sz="2400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r</a:t>
            </a:r>
            <a:r>
              <a:rPr lang="en-US" sz="2400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 </a:t>
            </a:r>
            <a:r>
              <a:rPr lang="en-US" sz="2400" b="1" spc="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5</a:t>
            </a:r>
            <a:r>
              <a:rPr lang="en-US" sz="2400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% </a:t>
            </a:r>
            <a:r>
              <a:rPr lang="en-US" sz="2400" b="1" spc="1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sz="2400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sz="2400" b="1" spc="-10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t</a:t>
            </a:r>
            <a:r>
              <a:rPr lang="en-US" sz="2400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sz="2400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u</a:t>
            </a:r>
            <a:r>
              <a:rPr lang="en-US" sz="2400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sz="2400" b="1" spc="20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sz="2400" b="1" spc="-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0</a:t>
            </a:r>
            <a:r>
              <a:rPr lang="en-US" sz="2400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,</a:t>
            </a:r>
            <a:r>
              <a:rPr lang="en-US" sz="2400" b="1" spc="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0</a:t>
            </a:r>
            <a:r>
              <a:rPr lang="en-US" sz="2400" b="1" spc="-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5</a:t>
            </a:r>
            <a:r>
              <a:rPr lang="en-US" sz="2400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. </a:t>
            </a:r>
            <a:r>
              <a:rPr lang="en-US" sz="2400" b="1" spc="1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Dan </a:t>
            </a:r>
            <a:r>
              <a:rPr lang="en-US" sz="2400" b="1" spc="10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t</a:t>
            </a:r>
            <a:r>
              <a:rPr lang="en-US" sz="2400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sz="2400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raf</a:t>
            </a:r>
            <a:r>
              <a:rPr lang="en-US" sz="2400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sz="2400" b="1" spc="20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k</a:t>
            </a:r>
            <a:r>
              <a:rPr lang="en-US" sz="2400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e</a:t>
            </a:r>
            <a:r>
              <a:rPr lang="en-US" sz="2400" b="1" spc="-10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y</a:t>
            </a:r>
            <a:r>
              <a:rPr lang="en-US" sz="2400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sz="2400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kin</a:t>
            </a:r>
            <a:r>
              <a:rPr lang="en-US" sz="2400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sz="2400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n</a:t>
            </a:r>
            <a:r>
              <a:rPr lang="en-US" sz="2400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sz="2400" b="1" spc="20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(</a:t>
            </a:r>
            <a:r>
              <a:rPr lang="en-US" sz="2400" b="1" spc="40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1</a:t>
            </a:r>
            <a:r>
              <a:rPr lang="en-US" sz="2400" b="1" spc="-1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-</a:t>
            </a:r>
            <a:r>
              <a:rPr lang="en-US" sz="2400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α) </a:t>
            </a:r>
            <a:r>
              <a:rPr lang="en-US" sz="2400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s</a:t>
            </a:r>
            <a:r>
              <a:rPr lang="en-US" sz="2400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ebe</a:t>
            </a:r>
            <a:r>
              <a:rPr lang="en-US" sz="2400" b="1" spc="-10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s</a:t>
            </a:r>
            <a:r>
              <a:rPr lang="en-US" sz="2400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sz="2400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r</a:t>
            </a:r>
            <a:r>
              <a:rPr lang="en-US" sz="2400" b="1" spc="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95</a:t>
            </a:r>
            <a:r>
              <a:rPr lang="en-US" sz="2400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% </a:t>
            </a:r>
            <a:r>
              <a:rPr lang="en-US" sz="2400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sz="2400" b="1" spc="-10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t</a:t>
            </a:r>
            <a:r>
              <a:rPr lang="en-US" sz="2400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sz="2400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u</a:t>
            </a:r>
            <a:r>
              <a:rPr lang="en-US" sz="2400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sz="2400" b="1" spc="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0</a:t>
            </a:r>
            <a:r>
              <a:rPr lang="en-US" sz="2400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,</a:t>
            </a:r>
            <a:r>
              <a:rPr lang="en-US" sz="2400" b="1" spc="-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9</a:t>
            </a:r>
            <a:r>
              <a:rPr lang="en-US" sz="2400" b="1" spc="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5</a:t>
            </a:r>
            <a:r>
              <a:rPr lang="en-US" sz="2400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.</a:t>
            </a:r>
            <a:r>
              <a:rPr lang="en-US" sz="2400" b="1" spc="10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U</a:t>
            </a:r>
            <a:r>
              <a:rPr lang="en-US" sz="2400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j</a:t>
            </a:r>
            <a:r>
              <a:rPr lang="en-US" sz="2400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i</a:t>
            </a:r>
            <a:r>
              <a:rPr lang="en-US" sz="2400" b="1" spc="10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ini</a:t>
            </a:r>
            <a:r>
              <a:rPr lang="en-US" sz="2400" b="1" spc="10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sz="2400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d</a:t>
            </a:r>
            <a:r>
              <a:rPr lang="en-US" sz="2400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i</a:t>
            </a:r>
            <a:r>
              <a:rPr lang="en-US" sz="2400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l</a:t>
            </a:r>
            <a:r>
              <a:rPr lang="en-US" sz="2400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sz="2400" b="1" spc="-10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k</a:t>
            </a:r>
            <a:r>
              <a:rPr lang="en-US" sz="2400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u</a:t>
            </a:r>
            <a:r>
              <a:rPr lang="en-US" sz="2400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k</a:t>
            </a:r>
            <a:r>
              <a:rPr lang="en-US" sz="2400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sz="2400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n</a:t>
            </a:r>
            <a:r>
              <a:rPr lang="en-US" sz="2400" b="1" spc="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sz="2400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d</a:t>
            </a:r>
            <a:r>
              <a:rPr lang="en-US" sz="2400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e</a:t>
            </a:r>
            <a:r>
              <a:rPr lang="en-US" sz="2400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ng</a:t>
            </a:r>
            <a:r>
              <a:rPr lang="en-US" sz="2400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sz="2400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n</a:t>
            </a:r>
            <a:r>
              <a:rPr lang="en-US" sz="2400" b="1" spc="1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2</a:t>
            </a:r>
            <a:r>
              <a:rPr lang="en-US" sz="2400" b="1" spc="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sz="2400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u</a:t>
            </a:r>
            <a:r>
              <a:rPr lang="en-US" sz="2400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ji</a:t>
            </a:r>
            <a:r>
              <a:rPr lang="en-US" sz="2400" b="1" spc="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sig</a:t>
            </a:r>
            <a:r>
              <a:rPr lang="en-US" sz="2400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n</a:t>
            </a:r>
            <a:r>
              <a:rPr lang="en-US" sz="2400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ifi</a:t>
            </a:r>
            <a:r>
              <a:rPr lang="en-US" sz="2400" b="1" spc="-1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k</a:t>
            </a:r>
            <a:r>
              <a:rPr lang="en-US" sz="2400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an</a:t>
            </a:r>
            <a:r>
              <a:rPr lang="en-US" sz="2400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s</a:t>
            </a:r>
            <a:r>
              <a:rPr lang="en-US" sz="2400" b="1" spc="-1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i</a:t>
            </a:r>
            <a:r>
              <a:rPr lang="en-US" sz="2400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, </a:t>
            </a:r>
            <a:r>
              <a:rPr lang="en-US" sz="2400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y</a:t>
            </a:r>
            <a:r>
              <a:rPr lang="en-US" sz="2400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sz="2400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itu</a:t>
            </a:r>
            <a:endParaRPr lang="en-US" sz="24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1447800" y="4683948"/>
            <a:ext cx="3475695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Dengan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rumus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sebagai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berikut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:</a:t>
            </a:r>
            <a:endParaRPr kumimoji="0" lang="en-US" alt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                     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1025" name="Picture 1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19414" y="5268723"/>
            <a:ext cx="2209800" cy="7672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053345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609600" y="609601"/>
            <a:ext cx="7772400" cy="20263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 err="1">
                <a:latin typeface="Calibri" panose="020F0502020204030204" pitchFamily="34" charset="0"/>
                <a:cs typeface="Calibri" panose="020F0502020204030204" pitchFamily="34" charset="0"/>
              </a:rPr>
              <a:t>Keterangan</a:t>
            </a:r>
            <a:r>
              <a:rPr lang="en-US" sz="2000" b="1" dirty="0">
                <a:latin typeface="Calibri" panose="020F0502020204030204" pitchFamily="34" charset="0"/>
                <a:cs typeface="Calibri" panose="020F0502020204030204" pitchFamily="34" charset="0"/>
              </a:rPr>
              <a:t> :</a:t>
            </a:r>
            <a:endParaRPr 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T0    = t </a:t>
            </a:r>
            <a:r>
              <a:rPr lang="en-US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uji</a:t>
            </a:r>
            <a:endParaRPr 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b      = </a:t>
            </a:r>
            <a:r>
              <a:rPr lang="en-US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Koefisien</a:t>
            </a: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regresi</a:t>
            </a:r>
            <a:endParaRPr 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β      = 0 (</a:t>
            </a:r>
            <a:r>
              <a:rPr lang="en-US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asumsi</a:t>
            </a: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</a:p>
          <a:p>
            <a:r>
              <a:rPr lang="en-US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sb</a:t>
            </a: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   = </a:t>
            </a:r>
            <a:r>
              <a:rPr lang="en-US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Kesalahan</a:t>
            </a: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standar</a:t>
            </a: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koefisien</a:t>
            </a: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regresi</a:t>
            </a:r>
            <a:endParaRPr 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marR="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endParaRPr lang="en-US" sz="24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342900" y="2912946"/>
            <a:ext cx="8305800" cy="39450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300228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Formul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as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i</a:t>
            </a:r>
            <a:r>
              <a:rPr lang="en-US" b="1" spc="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Hipo</a:t>
            </a:r>
            <a:r>
              <a:rPr lang="en-US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te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s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is</a:t>
            </a:r>
            <a:r>
              <a:rPr lang="en-US" b="1" spc="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:</a:t>
            </a:r>
            <a:endParaRPr lang="en-US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800100" marR="52705" indent="-809625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H</a:t>
            </a:r>
            <a:r>
              <a:rPr lang="en-US" sz="1050" b="1" spc="-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1</a:t>
            </a:r>
            <a:r>
              <a:rPr lang="en-US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:</a:t>
            </a:r>
            <a:r>
              <a:rPr lang="en-US" b="1" spc="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β</a:t>
            </a:r>
            <a:r>
              <a:rPr lang="en-US" sz="1050" b="1" spc="-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1</a:t>
            </a:r>
            <a:r>
              <a:rPr lang="en-US" b="1" spc="-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=</a:t>
            </a:r>
            <a:r>
              <a:rPr lang="en-US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0 </a:t>
            </a:r>
            <a:r>
              <a:rPr lang="en-US" b="1" spc="18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:</a:t>
            </a:r>
            <a:r>
              <a:rPr lang="en-US" b="1" spc="40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V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r</a:t>
            </a:r>
            <a:r>
              <a:rPr lang="en-US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i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abe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l</a:t>
            </a:r>
            <a:r>
              <a:rPr lang="en-US" b="1" spc="10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b="1" spc="-1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i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nd</a:t>
            </a:r>
            <a:r>
              <a:rPr lang="en-US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e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p</a:t>
            </a:r>
            <a:r>
              <a:rPr lang="en-US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e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nd</a:t>
            </a:r>
            <a:r>
              <a:rPr lang="en-US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e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n</a:t>
            </a:r>
            <a:r>
              <a:rPr lang="en-US" b="1" spc="20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b="1" spc="-1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(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K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rakt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e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r</a:t>
            </a:r>
            <a:r>
              <a:rPr lang="en-US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i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stik</a:t>
            </a:r>
            <a:r>
              <a:rPr lang="en-US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b="1" spc="10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W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i</a:t>
            </a:r>
            <a:r>
              <a:rPr lang="en-US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r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au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s</a:t>
            </a:r>
            <a:r>
              <a:rPr lang="en-US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ah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aan</a:t>
            </a:r>
            <a:r>
              <a:rPr lang="en-US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)</a:t>
            </a:r>
            <a:r>
              <a:rPr lang="en-US" b="1" spc="10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t</a:t>
            </a:r>
            <a:r>
              <a:rPr lang="en-US" b="1" spc="-10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i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da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k</a:t>
            </a:r>
            <a:r>
              <a:rPr lang="en-US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m</a:t>
            </a:r>
            <a:r>
              <a:rPr lang="en-US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e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m</a:t>
            </a:r>
            <a:r>
              <a:rPr lang="en-US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p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en</a:t>
            </a:r>
            <a:r>
              <a:rPr lang="en-US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g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ru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h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i</a:t>
            </a:r>
            <a:r>
              <a:rPr lang="en-US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v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r</a:t>
            </a:r>
            <a:r>
              <a:rPr lang="en-US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ia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b</a:t>
            </a:r>
            <a:r>
              <a:rPr lang="en-US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e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l</a:t>
            </a:r>
            <a:r>
              <a:rPr lang="en-US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de</a:t>
            </a:r>
            <a:r>
              <a:rPr lang="en-US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p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en</a:t>
            </a:r>
            <a:r>
              <a:rPr lang="en-US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d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e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n</a:t>
            </a:r>
            <a:r>
              <a:rPr lang="en-US" b="1" spc="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(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Ki</a:t>
            </a:r>
            <a:r>
              <a:rPr lang="en-US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n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e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r</a:t>
            </a:r>
            <a:r>
              <a:rPr lang="en-US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j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b="1" spc="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U</a:t>
            </a:r>
            <a:r>
              <a:rPr lang="en-US" b="1" spc="-10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s</a:t>
            </a:r>
            <a:r>
              <a:rPr lang="en-US" b="1" spc="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aha</a:t>
            </a:r>
            <a:r>
              <a:rPr lang="en-US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).</a:t>
            </a:r>
            <a:endParaRPr lang="en-US" sz="16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50165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H</a:t>
            </a:r>
            <a:r>
              <a:rPr lang="en-US" sz="1050" b="1" spc="-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1</a:t>
            </a:r>
            <a:r>
              <a:rPr lang="en-US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:</a:t>
            </a:r>
            <a:r>
              <a:rPr lang="en-US" b="1" spc="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β</a:t>
            </a:r>
            <a:r>
              <a:rPr lang="en-US" sz="1050" b="1" spc="-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1</a:t>
            </a:r>
            <a:r>
              <a:rPr lang="en-US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≠0   </a:t>
            </a:r>
            <a:r>
              <a:rPr lang="en-US" b="1" spc="220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:</a:t>
            </a:r>
            <a:r>
              <a:rPr lang="en-US" b="1" spc="40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V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r</a:t>
            </a:r>
            <a:r>
              <a:rPr lang="en-US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i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abe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l</a:t>
            </a:r>
            <a:r>
              <a:rPr lang="en-US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 </a:t>
            </a:r>
            <a:r>
              <a:rPr lang="en-US" b="1" spc="300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in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d</a:t>
            </a:r>
            <a:r>
              <a:rPr lang="en-US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e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p</a:t>
            </a:r>
            <a:r>
              <a:rPr lang="en-US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e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nd</a:t>
            </a:r>
            <a:r>
              <a:rPr lang="en-US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e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n</a:t>
            </a:r>
            <a:r>
              <a:rPr lang="en-US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 </a:t>
            </a:r>
            <a:r>
              <a:rPr lang="en-US" b="1" spc="300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(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K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rakt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e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r</a:t>
            </a:r>
            <a:r>
              <a:rPr lang="en-US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i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stik</a:t>
            </a:r>
            <a:r>
              <a:rPr lang="en-US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 </a:t>
            </a:r>
            <a:r>
              <a:rPr lang="en-US" b="1" spc="29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W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i</a:t>
            </a:r>
            <a:r>
              <a:rPr lang="en-US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ra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u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s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h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aan</a:t>
            </a:r>
            <a:r>
              <a:rPr lang="en-US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)</a:t>
            </a:r>
            <a:endParaRPr lang="en-US" sz="16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800100" marR="5207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m</a:t>
            </a:r>
            <a:r>
              <a:rPr lang="en-US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e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m</a:t>
            </a:r>
            <a:r>
              <a:rPr lang="en-US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p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en</a:t>
            </a:r>
            <a:r>
              <a:rPr lang="en-US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g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ru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h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i</a:t>
            </a:r>
            <a:r>
              <a:rPr lang="en-US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v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r</a:t>
            </a:r>
            <a:r>
              <a:rPr lang="en-US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ia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b</a:t>
            </a:r>
            <a:r>
              <a:rPr lang="en-US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e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l</a:t>
            </a:r>
            <a:r>
              <a:rPr lang="en-US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de</a:t>
            </a:r>
            <a:r>
              <a:rPr lang="en-US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p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en</a:t>
            </a:r>
            <a:r>
              <a:rPr lang="en-US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d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e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n</a:t>
            </a:r>
            <a:r>
              <a:rPr lang="en-US" b="1" spc="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(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Ki</a:t>
            </a:r>
            <a:r>
              <a:rPr lang="en-US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n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e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r</a:t>
            </a:r>
            <a:r>
              <a:rPr lang="en-US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j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b="1" spc="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U</a:t>
            </a:r>
            <a:r>
              <a:rPr lang="en-US" b="1" spc="-10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s</a:t>
            </a:r>
            <a:r>
              <a:rPr lang="en-US" b="1" spc="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aha</a:t>
            </a:r>
            <a:r>
              <a:rPr lang="en-US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). </a:t>
            </a:r>
            <a:endParaRPr lang="en-US" sz="16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800100" marR="52070" indent="-80010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H</a:t>
            </a:r>
            <a:r>
              <a:rPr lang="en-US" sz="1050" b="1" spc="-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2</a:t>
            </a:r>
            <a:r>
              <a:rPr lang="en-US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:</a:t>
            </a:r>
            <a:r>
              <a:rPr lang="en-US" b="1" spc="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β</a:t>
            </a:r>
            <a:r>
              <a:rPr lang="en-US" sz="1050" b="1" spc="-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2</a:t>
            </a:r>
            <a:r>
              <a:rPr lang="en-US" b="1" spc="-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=</a:t>
            </a:r>
            <a:r>
              <a:rPr lang="en-US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0    :</a:t>
            </a:r>
            <a:r>
              <a:rPr lang="en-US" b="1" spc="40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V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r</a:t>
            </a:r>
            <a:r>
              <a:rPr lang="en-US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i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abe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l</a:t>
            </a:r>
            <a:r>
              <a:rPr lang="en-US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b="1" spc="13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in</a:t>
            </a:r>
            <a:r>
              <a:rPr lang="en-US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d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ep</a:t>
            </a:r>
            <a:r>
              <a:rPr lang="en-US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e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nd</a:t>
            </a:r>
            <a:r>
              <a:rPr lang="en-US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e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n</a:t>
            </a:r>
            <a:r>
              <a:rPr lang="en-US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b="1" spc="14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(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In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o</a:t>
            </a:r>
            <a:r>
              <a:rPr lang="en-US" b="1" spc="-10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v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si</a:t>
            </a:r>
            <a:r>
              <a:rPr lang="en-US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) </a:t>
            </a:r>
            <a:r>
              <a:rPr lang="en-US" b="1" spc="14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ti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da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k</a:t>
            </a:r>
            <a:r>
              <a:rPr lang="en-US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b="1" spc="12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m</a:t>
            </a:r>
            <a:r>
              <a:rPr lang="en-US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em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pe</a:t>
            </a:r>
            <a:r>
              <a:rPr lang="en-US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n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ga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ru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h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i</a:t>
            </a:r>
            <a:r>
              <a:rPr lang="en-US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v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r</a:t>
            </a:r>
            <a:r>
              <a:rPr lang="en-US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i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abe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l</a:t>
            </a:r>
            <a:r>
              <a:rPr lang="en-US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d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e</a:t>
            </a:r>
            <a:r>
              <a:rPr lang="en-US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p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en</a:t>
            </a:r>
            <a:r>
              <a:rPr lang="en-US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d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e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n</a:t>
            </a:r>
            <a:r>
              <a:rPr lang="en-US" b="1" spc="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(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K</a:t>
            </a:r>
            <a:r>
              <a:rPr lang="en-US" b="1" spc="-10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i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ne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r</a:t>
            </a:r>
            <a:r>
              <a:rPr lang="en-US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j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b="1" spc="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Us</a:t>
            </a:r>
            <a:r>
              <a:rPr lang="en-US" b="1" spc="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b="1" spc="-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h</a:t>
            </a:r>
            <a:r>
              <a:rPr lang="en-US" b="1" spc="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).</a:t>
            </a:r>
            <a:endParaRPr lang="en-US" sz="16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800100" marR="54610" indent="-80010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H</a:t>
            </a:r>
            <a:r>
              <a:rPr lang="en-US" sz="1050" b="1" spc="-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2</a:t>
            </a:r>
            <a:r>
              <a:rPr lang="en-US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:</a:t>
            </a:r>
            <a:r>
              <a:rPr lang="en-US" b="1" spc="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β</a:t>
            </a:r>
            <a:r>
              <a:rPr lang="en-US" sz="1050" b="1" spc="-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2</a:t>
            </a:r>
            <a:r>
              <a:rPr lang="en-US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≠0</a:t>
            </a:r>
            <a:r>
              <a:rPr lang="en-US" b="1" spc="220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 </a:t>
            </a:r>
            <a:r>
              <a:rPr lang="en-US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:</a:t>
            </a:r>
            <a:r>
              <a:rPr lang="en-US" b="1" spc="40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V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r</a:t>
            </a:r>
            <a:r>
              <a:rPr lang="en-US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i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abe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l</a:t>
            </a:r>
            <a:r>
              <a:rPr lang="en-US" b="1" spc="60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b="1" spc="-1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i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nd</a:t>
            </a:r>
            <a:r>
              <a:rPr lang="en-US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e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pe</a:t>
            </a:r>
            <a:r>
              <a:rPr lang="en-US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n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d</a:t>
            </a:r>
            <a:r>
              <a:rPr lang="en-US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e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n</a:t>
            </a:r>
            <a:r>
              <a:rPr lang="en-US" b="1" spc="6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(</a:t>
            </a:r>
            <a:r>
              <a:rPr lang="en-US" b="1" spc="-1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I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no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v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si</a:t>
            </a:r>
            <a:r>
              <a:rPr lang="en-US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)</a:t>
            </a:r>
            <a:r>
              <a:rPr lang="en-US" b="1" spc="4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m</a:t>
            </a:r>
            <a:r>
              <a:rPr lang="en-US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e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mp</a:t>
            </a:r>
            <a:r>
              <a:rPr lang="en-US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e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n</a:t>
            </a:r>
            <a:r>
              <a:rPr lang="en-US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g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ru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h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i</a:t>
            </a:r>
            <a:r>
              <a:rPr lang="en-US" b="1" spc="50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v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r</a:t>
            </a:r>
            <a:r>
              <a:rPr lang="en-US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i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abe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l</a:t>
            </a:r>
            <a:r>
              <a:rPr lang="en-US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de</a:t>
            </a:r>
            <a:r>
              <a:rPr lang="en-US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p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en</a:t>
            </a:r>
            <a:r>
              <a:rPr lang="en-US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d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e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n</a:t>
            </a:r>
            <a:r>
              <a:rPr lang="en-US" b="1" spc="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(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K</a:t>
            </a:r>
            <a:r>
              <a:rPr lang="en-US" b="1" spc="10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i</a:t>
            </a:r>
            <a:r>
              <a:rPr lang="en-US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n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e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r</a:t>
            </a:r>
            <a:r>
              <a:rPr lang="en-US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j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b="1" spc="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Us</a:t>
            </a:r>
            <a:r>
              <a:rPr lang="en-US" b="1" spc="-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b="1" spc="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ha</a:t>
            </a:r>
            <a:r>
              <a:rPr lang="en-US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).</a:t>
            </a:r>
            <a:endParaRPr lang="en-US" sz="16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800100" marR="52705" indent="-809625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H</a:t>
            </a:r>
            <a:r>
              <a:rPr lang="en-US" b="1" spc="-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3</a:t>
            </a:r>
            <a:r>
              <a:rPr lang="en-US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:</a:t>
            </a:r>
            <a:r>
              <a:rPr lang="en-US" b="1" spc="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β</a:t>
            </a:r>
            <a:r>
              <a:rPr lang="en-US" b="1" spc="-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3=</a:t>
            </a:r>
            <a:r>
              <a:rPr lang="en-US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0  :</a:t>
            </a:r>
            <a:r>
              <a:rPr lang="en-US" b="1" spc="40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V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r</a:t>
            </a:r>
            <a:r>
              <a:rPr lang="en-US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i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abe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l</a:t>
            </a:r>
            <a:r>
              <a:rPr lang="en-US" b="1" spc="15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i</a:t>
            </a:r>
            <a:r>
              <a:rPr lang="en-US" b="1" spc="-10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n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de</a:t>
            </a:r>
            <a:r>
              <a:rPr lang="en-US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p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en</a:t>
            </a:r>
            <a:r>
              <a:rPr lang="en-US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d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e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n</a:t>
            </a:r>
            <a:r>
              <a:rPr lang="en-US" b="1" spc="160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b="1" spc="-1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(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Or</a:t>
            </a:r>
            <a:r>
              <a:rPr lang="en-US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i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en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t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si</a:t>
            </a:r>
            <a:r>
              <a:rPr lang="en-US" b="1" spc="15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K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e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w</a:t>
            </a:r>
            <a:r>
              <a:rPr lang="en-US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i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ra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u</a:t>
            </a:r>
            <a:r>
              <a:rPr lang="en-US" b="1" spc="-10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s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ha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an</a:t>
            </a:r>
            <a:r>
              <a:rPr lang="en-US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)</a:t>
            </a:r>
            <a:r>
              <a:rPr lang="en-US" b="1" spc="15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ti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da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k</a:t>
            </a:r>
            <a:r>
              <a:rPr lang="en-US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m</a:t>
            </a:r>
            <a:r>
              <a:rPr lang="en-US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e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m</a:t>
            </a:r>
            <a:r>
              <a:rPr lang="en-US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p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en</a:t>
            </a:r>
            <a:r>
              <a:rPr lang="en-US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g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ru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h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i</a:t>
            </a:r>
            <a:r>
              <a:rPr lang="en-US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v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r</a:t>
            </a:r>
            <a:r>
              <a:rPr lang="en-US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ia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b</a:t>
            </a:r>
            <a:r>
              <a:rPr lang="en-US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e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l</a:t>
            </a:r>
            <a:r>
              <a:rPr lang="en-US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de</a:t>
            </a:r>
            <a:r>
              <a:rPr lang="en-US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p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en</a:t>
            </a:r>
            <a:r>
              <a:rPr lang="en-US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d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e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n</a:t>
            </a:r>
            <a:r>
              <a:rPr lang="en-US" b="1" spc="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(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Ki</a:t>
            </a:r>
            <a:r>
              <a:rPr lang="en-US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n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e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r</a:t>
            </a:r>
            <a:r>
              <a:rPr lang="en-US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j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b="1" spc="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U</a:t>
            </a:r>
            <a:r>
              <a:rPr lang="en-US" b="1" spc="-10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s</a:t>
            </a:r>
            <a:r>
              <a:rPr lang="en-US" b="1" spc="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aha</a:t>
            </a:r>
            <a:r>
              <a:rPr lang="en-US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).</a:t>
            </a:r>
            <a:endParaRPr lang="en-US" sz="16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800100" marR="51435" indent="-80010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H</a:t>
            </a:r>
            <a:r>
              <a:rPr lang="en-US" b="1" spc="-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3</a:t>
            </a:r>
            <a:r>
              <a:rPr lang="en-US" b="1" spc="-10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:</a:t>
            </a:r>
            <a:r>
              <a:rPr lang="en-US" b="1" spc="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β</a:t>
            </a:r>
            <a:r>
              <a:rPr lang="en-US" b="1" spc="-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3</a:t>
            </a:r>
            <a:r>
              <a:rPr lang="en-US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≠0   </a:t>
            </a:r>
            <a:r>
              <a:rPr lang="en-US" b="1" spc="80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:</a:t>
            </a:r>
            <a:r>
              <a:rPr lang="en-US" b="1" spc="40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V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r</a:t>
            </a:r>
            <a:r>
              <a:rPr lang="en-US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i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abe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l</a:t>
            </a:r>
            <a:r>
              <a:rPr lang="en-US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  </a:t>
            </a:r>
            <a:r>
              <a:rPr lang="en-US" b="1" spc="16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in</a:t>
            </a:r>
            <a:r>
              <a:rPr lang="en-US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d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e</a:t>
            </a:r>
            <a:r>
              <a:rPr lang="en-US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p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en</a:t>
            </a:r>
            <a:r>
              <a:rPr lang="en-US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d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e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n</a:t>
            </a:r>
            <a:r>
              <a:rPr lang="en-US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  </a:t>
            </a:r>
            <a:r>
              <a:rPr lang="en-US" b="1" spc="160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(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O</a:t>
            </a:r>
            <a:r>
              <a:rPr lang="en-US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r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ie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n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t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si</a:t>
            </a:r>
            <a:r>
              <a:rPr lang="en-US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  </a:t>
            </a:r>
            <a:r>
              <a:rPr lang="en-US" b="1" spc="16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K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e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w</a:t>
            </a:r>
            <a:r>
              <a:rPr lang="en-US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i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ra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u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s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h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aa</a:t>
            </a:r>
            <a:r>
              <a:rPr lang="en-US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n</a:t>
            </a:r>
            <a:r>
              <a:rPr lang="en-US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) 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m</a:t>
            </a:r>
            <a:r>
              <a:rPr lang="en-US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e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m</a:t>
            </a:r>
            <a:r>
              <a:rPr lang="en-US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p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en</a:t>
            </a:r>
            <a:r>
              <a:rPr lang="en-US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g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ru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h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i</a:t>
            </a:r>
            <a:r>
              <a:rPr lang="en-US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v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r</a:t>
            </a:r>
            <a:r>
              <a:rPr lang="en-US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ia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b</a:t>
            </a:r>
            <a:r>
              <a:rPr lang="en-US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e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l</a:t>
            </a:r>
            <a:r>
              <a:rPr lang="en-US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de</a:t>
            </a:r>
            <a:r>
              <a:rPr lang="en-US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p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en</a:t>
            </a:r>
            <a:r>
              <a:rPr lang="en-US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d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e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n</a:t>
            </a:r>
            <a:r>
              <a:rPr lang="en-US" b="1" spc="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(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Ki</a:t>
            </a:r>
            <a:r>
              <a:rPr lang="en-US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n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e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r</a:t>
            </a:r>
            <a:r>
              <a:rPr lang="en-US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j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b="1" spc="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U</a:t>
            </a:r>
            <a:r>
              <a:rPr lang="en-US" b="1" spc="-10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s</a:t>
            </a:r>
            <a:r>
              <a:rPr lang="en-US" b="1" spc="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aha</a:t>
            </a:r>
            <a:r>
              <a:rPr lang="en-US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).</a:t>
            </a:r>
            <a:endParaRPr lang="en-US" sz="16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24731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57200" y="762000"/>
            <a:ext cx="8458200" cy="20928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err="1">
                <a:latin typeface="Calibri" panose="020F0502020204030204" pitchFamily="34" charset="0"/>
                <a:cs typeface="Calibri" panose="020F0502020204030204" pitchFamily="34" charset="0"/>
              </a:rPr>
              <a:t>Uji</a:t>
            </a:r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 err="1">
                <a:latin typeface="Calibri" panose="020F0502020204030204" pitchFamily="34" charset="0"/>
                <a:cs typeface="Calibri" panose="020F0502020204030204" pitchFamily="34" charset="0"/>
              </a:rPr>
              <a:t>Signifikansi</a:t>
            </a:r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 “t”.</a:t>
            </a:r>
            <a:endParaRPr 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Jika</a:t>
            </a: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t0&gt;t(</a:t>
            </a:r>
            <a:r>
              <a:rPr lang="en-US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tabel</a:t>
            </a: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), </a:t>
            </a:r>
            <a:r>
              <a:rPr lang="en-US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maka</a:t>
            </a: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H0  </a:t>
            </a:r>
            <a:r>
              <a:rPr lang="en-US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ditolak</a:t>
            </a: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dan</a:t>
            </a: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Haditerima</a:t>
            </a: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. Yang </a:t>
            </a:r>
            <a:r>
              <a:rPr lang="en-US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berarti</a:t>
            </a: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ada</a:t>
            </a: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hubungan</a:t>
            </a: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signifikan</a:t>
            </a: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r>
              <a:rPr lang="en-US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Jika</a:t>
            </a: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t0&lt;t(</a:t>
            </a:r>
            <a:r>
              <a:rPr lang="en-US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tabel</a:t>
            </a: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), </a:t>
            </a:r>
            <a:r>
              <a:rPr lang="en-US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maka</a:t>
            </a: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Ha  </a:t>
            </a:r>
            <a:r>
              <a:rPr lang="en-US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ditolak</a:t>
            </a: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dan</a:t>
            </a: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H0  </a:t>
            </a:r>
            <a:r>
              <a:rPr lang="en-US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diterima</a:t>
            </a: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. Yang </a:t>
            </a:r>
            <a:r>
              <a:rPr lang="en-US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berarti</a:t>
            </a: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tidak</a:t>
            </a: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ada</a:t>
            </a: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hubungan</a:t>
            </a: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yang </a:t>
            </a:r>
            <a:r>
              <a:rPr lang="en-US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signifikan</a:t>
            </a: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marL="0" marR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endParaRPr lang="en-US" sz="20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228600" y="2856018"/>
            <a:ext cx="8382000" cy="14096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000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2.  </a:t>
            </a:r>
            <a:r>
              <a:rPr lang="en-US" sz="2000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Uji</a:t>
            </a:r>
            <a:r>
              <a:rPr lang="en-US" sz="2000" b="1" spc="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Signifi</a:t>
            </a:r>
            <a:r>
              <a:rPr lang="en-US" sz="2000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k</a:t>
            </a:r>
            <a:r>
              <a:rPr lang="en-US" sz="2000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sz="2000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nsi</a:t>
            </a:r>
            <a:r>
              <a:rPr lang="en-US" sz="2000" b="1" spc="-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Simu</a:t>
            </a:r>
            <a:r>
              <a:rPr lang="en-US" sz="2000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l</a:t>
            </a:r>
            <a:r>
              <a:rPr lang="en-US" sz="2000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tan</a:t>
            </a:r>
            <a:r>
              <a:rPr lang="en-US" sz="2000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(</a:t>
            </a:r>
            <a:r>
              <a:rPr lang="en-US" sz="2000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uji</a:t>
            </a:r>
            <a:r>
              <a:rPr lang="en-US" sz="2000" b="1" spc="1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sz="2000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- F)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228600" marR="5461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000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Uji</a:t>
            </a:r>
            <a:r>
              <a:rPr lang="en-US" sz="2000" spc="-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-</a:t>
            </a:r>
            <a:r>
              <a:rPr lang="en-US" sz="2000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F</a:t>
            </a:r>
            <a:r>
              <a:rPr lang="en-US" sz="2000" spc="10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sz="2000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pad</a:t>
            </a:r>
            <a:r>
              <a:rPr lang="en-US" sz="2000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sz="2000" spc="1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sz="2000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da</a:t>
            </a:r>
            <a:r>
              <a:rPr lang="en-US" sz="2000" spc="10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s</a:t>
            </a:r>
            <a:r>
              <a:rPr lang="en-US" sz="2000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sz="2000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rn</a:t>
            </a:r>
            <a:r>
              <a:rPr lang="en-US" sz="2000" spc="-10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y</a:t>
            </a:r>
            <a:r>
              <a:rPr lang="en-US" sz="2000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sz="2000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sz="2000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me</a:t>
            </a:r>
            <a:r>
              <a:rPr lang="en-US" sz="2000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n</a:t>
            </a:r>
            <a:r>
              <a:rPr lang="en-US" sz="2000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un</a:t>
            </a:r>
            <a:r>
              <a:rPr lang="en-US" sz="2000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juk</a:t>
            </a:r>
            <a:r>
              <a:rPr lang="en-US" sz="2000" spc="-10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k</a:t>
            </a:r>
            <a:r>
              <a:rPr lang="en-US" sz="2000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sz="2000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n</a:t>
            </a:r>
            <a:r>
              <a:rPr lang="en-US" sz="2000" spc="1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sz="2000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sz="2000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pa</a:t>
            </a:r>
            <a:r>
              <a:rPr lang="en-US" sz="2000" spc="-10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k</a:t>
            </a:r>
            <a:r>
              <a:rPr lang="en-US" sz="2000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sz="2000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h</a:t>
            </a:r>
            <a:r>
              <a:rPr lang="en-US" sz="2000" spc="1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s</a:t>
            </a:r>
            <a:r>
              <a:rPr lang="en-US" sz="2000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e</a:t>
            </a:r>
            <a:r>
              <a:rPr lang="en-US" sz="2000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mu</a:t>
            </a:r>
            <a:r>
              <a:rPr lang="en-US" sz="2000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sz="2000" spc="1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sz="2000" spc="-10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v</a:t>
            </a:r>
            <a:r>
              <a:rPr lang="en-US" sz="2000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sz="2000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r</a:t>
            </a:r>
            <a:r>
              <a:rPr lang="en-US" sz="2000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i</a:t>
            </a:r>
            <a:r>
              <a:rPr lang="en-US" sz="2000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ab</a:t>
            </a:r>
            <a:r>
              <a:rPr lang="en-US" sz="2000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e</a:t>
            </a:r>
            <a:r>
              <a:rPr lang="en-US" sz="2000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l</a:t>
            </a:r>
            <a:r>
              <a:rPr lang="en-US" sz="2000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in</a:t>
            </a:r>
            <a:r>
              <a:rPr lang="en-US" sz="2000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de</a:t>
            </a:r>
            <a:r>
              <a:rPr lang="en-US" sz="2000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p</a:t>
            </a:r>
            <a:r>
              <a:rPr lang="en-US" sz="2000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en</a:t>
            </a:r>
            <a:r>
              <a:rPr lang="en-US" sz="2000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d</a:t>
            </a:r>
            <a:r>
              <a:rPr lang="en-US" sz="2000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e</a:t>
            </a:r>
            <a:r>
              <a:rPr lang="en-US" sz="2000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n</a:t>
            </a:r>
            <a:r>
              <a:rPr lang="en-US" sz="2000" spc="20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sz="2000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y</a:t>
            </a:r>
            <a:r>
              <a:rPr lang="en-US" sz="2000" spc="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sz="2000" spc="-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n</a:t>
            </a:r>
            <a:r>
              <a:rPr lang="en-US" sz="2000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g</a:t>
            </a:r>
            <a:r>
              <a:rPr lang="en-US" sz="2000" spc="20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sz="2000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d</a:t>
            </a:r>
            <a:r>
              <a:rPr lang="en-US" sz="2000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i</a:t>
            </a:r>
            <a:r>
              <a:rPr lang="en-US" sz="2000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m</a:t>
            </a:r>
            <a:r>
              <a:rPr lang="en-US" sz="2000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sz="2000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s</a:t>
            </a:r>
            <a:r>
              <a:rPr lang="en-US" sz="2000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u</a:t>
            </a:r>
            <a:r>
              <a:rPr lang="en-US" sz="2000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kk</a:t>
            </a:r>
            <a:r>
              <a:rPr lang="en-US" sz="2000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sz="2000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n</a:t>
            </a:r>
            <a:r>
              <a:rPr lang="en-US" sz="2000" spc="20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sz="2000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da</a:t>
            </a:r>
            <a:r>
              <a:rPr lang="en-US" sz="2000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l</a:t>
            </a:r>
            <a:r>
              <a:rPr lang="en-US" sz="2000" spc="-10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sz="2000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m</a:t>
            </a:r>
            <a:r>
              <a:rPr lang="en-US" sz="2000" spc="2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sz="2000" spc="-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m</a:t>
            </a:r>
            <a:r>
              <a:rPr lang="en-US" sz="2000" spc="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ode</a:t>
            </a:r>
            <a:r>
              <a:rPr lang="en-US" sz="2000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l </a:t>
            </a:r>
            <a:r>
              <a:rPr lang="en-US" sz="2000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m</a:t>
            </a:r>
            <a:r>
              <a:rPr lang="en-US" sz="2000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e</a:t>
            </a:r>
            <a:r>
              <a:rPr lang="en-US" sz="2000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m</a:t>
            </a:r>
            <a:r>
              <a:rPr lang="en-US" sz="2000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p</a:t>
            </a:r>
            <a:r>
              <a:rPr lang="en-US" sz="2000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un</a:t>
            </a:r>
            <a:r>
              <a:rPr lang="en-US" sz="2000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y</a:t>
            </a:r>
            <a:r>
              <a:rPr lang="en-US" sz="2000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sz="2000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i</a:t>
            </a:r>
            <a:r>
              <a:rPr lang="en-US" sz="2000" spc="1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sz="2000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p</a:t>
            </a:r>
            <a:r>
              <a:rPr lang="en-US" sz="2000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e</a:t>
            </a:r>
            <a:r>
              <a:rPr lang="en-US" sz="2000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nga</a:t>
            </a:r>
            <a:r>
              <a:rPr lang="en-US" sz="2000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r</a:t>
            </a:r>
            <a:r>
              <a:rPr lang="en-US" sz="2000" spc="-2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u</a:t>
            </a:r>
            <a:r>
              <a:rPr lang="en-US" sz="2000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h</a:t>
            </a:r>
            <a:r>
              <a:rPr lang="en-US" sz="2000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s</a:t>
            </a:r>
            <a:r>
              <a:rPr lang="en-US" sz="2000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e</a:t>
            </a:r>
            <a:r>
              <a:rPr lang="en-US" sz="2000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c</a:t>
            </a:r>
            <a:r>
              <a:rPr lang="en-US" sz="2000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sz="2000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ra</a:t>
            </a:r>
            <a:r>
              <a:rPr lang="en-US" sz="2000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sz="2000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b</a:t>
            </a:r>
            <a:r>
              <a:rPr lang="en-US" sz="2000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e</a:t>
            </a:r>
            <a:r>
              <a:rPr lang="en-US" sz="2000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rs</a:t>
            </a:r>
            <a:r>
              <a:rPr lang="en-US" sz="2000" spc="-10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sz="2000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m</a:t>
            </a:r>
            <a:r>
              <a:rPr lang="en-US" sz="2000" spc="1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sz="2000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-</a:t>
            </a:r>
            <a:r>
              <a:rPr lang="en-US" sz="2000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s</a:t>
            </a:r>
            <a:r>
              <a:rPr lang="en-US" sz="2000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sz="2000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m</a:t>
            </a:r>
            <a:r>
              <a:rPr lang="en-US" sz="2000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sz="2000" spc="-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sz="2000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(</a:t>
            </a:r>
            <a:r>
              <a:rPr lang="en-US" sz="2000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s</a:t>
            </a:r>
            <a:r>
              <a:rPr lang="en-US" sz="2000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i</a:t>
            </a:r>
            <a:r>
              <a:rPr lang="en-US" sz="2000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mu</a:t>
            </a:r>
            <a:r>
              <a:rPr lang="en-US" sz="2000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lt</a:t>
            </a:r>
            <a:r>
              <a:rPr lang="en-US" sz="2000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an</a:t>
            </a:r>
            <a:r>
              <a:rPr lang="en-US" sz="2000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) </a:t>
            </a:r>
            <a:r>
              <a:rPr lang="en-US" sz="2000" spc="-10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t</a:t>
            </a:r>
            <a:r>
              <a:rPr lang="en-US" sz="2000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e</a:t>
            </a:r>
            <a:r>
              <a:rPr lang="en-US" sz="2000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rh</a:t>
            </a:r>
            <a:r>
              <a:rPr lang="en-US" sz="2000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sz="2000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da</a:t>
            </a:r>
            <a:r>
              <a:rPr lang="en-US" sz="2000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p</a:t>
            </a:r>
            <a:r>
              <a:rPr lang="en-US" sz="2000" spc="-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v</a:t>
            </a:r>
            <a:r>
              <a:rPr lang="en-US" sz="2000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sz="2000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r</a:t>
            </a:r>
            <a:r>
              <a:rPr lang="en-US" sz="2000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i</a:t>
            </a:r>
            <a:r>
              <a:rPr lang="en-US" sz="2000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abe</a:t>
            </a:r>
            <a:r>
              <a:rPr lang="en-US" sz="2000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l</a:t>
            </a:r>
            <a:r>
              <a:rPr lang="en-US" sz="2000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sz="2000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d</a:t>
            </a:r>
            <a:r>
              <a:rPr lang="en-US" sz="2000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e</a:t>
            </a:r>
            <a:r>
              <a:rPr lang="en-US" sz="2000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p</a:t>
            </a:r>
            <a:r>
              <a:rPr lang="en-US" sz="2000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e</a:t>
            </a:r>
            <a:r>
              <a:rPr lang="en-US" sz="2000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nd</a:t>
            </a:r>
            <a:r>
              <a:rPr lang="en-US" sz="2000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e</a:t>
            </a:r>
            <a:r>
              <a:rPr lang="en-US" sz="2000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n</a:t>
            </a:r>
            <a:r>
              <a:rPr lang="en-US" sz="2000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.</a:t>
            </a:r>
            <a:endParaRPr lang="en-US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5" name="Picture 4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0800" y="4495800"/>
            <a:ext cx="3276600" cy="9144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1769970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533400" y="762000"/>
            <a:ext cx="7848600" cy="14096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914400" marR="3942715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000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D</a:t>
            </a:r>
            <a:r>
              <a:rPr lang="en-US" sz="2000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i</a:t>
            </a:r>
            <a:r>
              <a:rPr lang="en-US" sz="2000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man</a:t>
            </a:r>
            <a:r>
              <a:rPr lang="en-US" sz="2000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sz="2000" b="1" spc="-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sz="2000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:</a:t>
            </a:r>
            <a:endParaRPr lang="en-US" sz="20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914400" marR="259080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000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R2    =</a:t>
            </a:r>
            <a:r>
              <a:rPr lang="en-US" sz="2000" b="1" spc="-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sz="2000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Koe</a:t>
            </a:r>
            <a:r>
              <a:rPr lang="en-US" sz="2000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fisien</a:t>
            </a:r>
            <a:r>
              <a:rPr lang="en-US" sz="2000" b="1" spc="-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sz="2000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d</a:t>
            </a:r>
            <a:r>
              <a:rPr lang="en-US" sz="2000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e</a:t>
            </a:r>
            <a:r>
              <a:rPr lang="en-US" sz="2000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t</a:t>
            </a:r>
            <a:r>
              <a:rPr lang="en-US" sz="2000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e</a:t>
            </a:r>
            <a:r>
              <a:rPr lang="en-US" sz="2000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r</a:t>
            </a:r>
            <a:r>
              <a:rPr lang="en-US" sz="2000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m</a:t>
            </a:r>
            <a:r>
              <a:rPr lang="en-US" sz="2000" b="1" spc="-1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i</a:t>
            </a:r>
            <a:r>
              <a:rPr lang="en-US" sz="2000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na</a:t>
            </a:r>
            <a:r>
              <a:rPr lang="en-US" sz="2000" b="1" spc="-10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s</a:t>
            </a:r>
            <a:r>
              <a:rPr lang="en-US" sz="2000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i</a:t>
            </a:r>
            <a:endParaRPr lang="en-US" sz="20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914400" marR="1892935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000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K     </a:t>
            </a:r>
            <a:r>
              <a:rPr lang="en-US" sz="2000" b="1" spc="150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sz="2000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=</a:t>
            </a:r>
            <a:r>
              <a:rPr lang="en-US" sz="2000" b="1" spc="-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sz="2000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ban</a:t>
            </a:r>
            <a:r>
              <a:rPr lang="en-US" sz="2000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y</a:t>
            </a:r>
            <a:r>
              <a:rPr lang="en-US" sz="2000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sz="2000" b="1" spc="-10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k</a:t>
            </a:r>
            <a:r>
              <a:rPr lang="en-US" sz="2000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n</a:t>
            </a:r>
            <a:r>
              <a:rPr lang="en-US" sz="2000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ya</a:t>
            </a:r>
            <a:r>
              <a:rPr lang="en-US" sz="2000" b="1" spc="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sz="2000" b="1" spc="-10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v</a:t>
            </a:r>
            <a:r>
              <a:rPr lang="en-US" sz="2000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sz="2000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r</a:t>
            </a:r>
            <a:r>
              <a:rPr lang="en-US" sz="2000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i</a:t>
            </a:r>
            <a:r>
              <a:rPr lang="en-US" sz="2000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bae</a:t>
            </a:r>
            <a:r>
              <a:rPr lang="en-US" sz="2000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l</a:t>
            </a:r>
            <a:r>
              <a:rPr lang="en-US" sz="2000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sz="2000" b="1" spc="-1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i</a:t>
            </a:r>
            <a:r>
              <a:rPr lang="en-US" sz="2000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nd</a:t>
            </a:r>
            <a:r>
              <a:rPr lang="en-US" sz="2000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e</a:t>
            </a:r>
            <a:r>
              <a:rPr lang="en-US" sz="2000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pe</a:t>
            </a:r>
            <a:r>
              <a:rPr lang="en-US" sz="2000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n</a:t>
            </a:r>
            <a:r>
              <a:rPr lang="en-US" sz="2000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de</a:t>
            </a:r>
            <a:r>
              <a:rPr lang="en-US" sz="2000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n</a:t>
            </a:r>
            <a:r>
              <a:rPr lang="en-US" sz="2000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</a:p>
          <a:p>
            <a:pPr marL="914400" marR="1892935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000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n     </a:t>
            </a:r>
            <a:r>
              <a:rPr lang="en-US" sz="2000" b="1" spc="280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sz="2000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=</a:t>
            </a:r>
            <a:r>
              <a:rPr lang="en-US" sz="2000" b="1" spc="-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sz="2000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ban</a:t>
            </a:r>
            <a:r>
              <a:rPr lang="en-US" sz="2000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y</a:t>
            </a:r>
            <a:r>
              <a:rPr lang="en-US" sz="2000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sz="2000" b="1" spc="-10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k</a:t>
            </a:r>
            <a:r>
              <a:rPr lang="en-US" sz="2000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n</a:t>
            </a:r>
            <a:r>
              <a:rPr lang="en-US" sz="2000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ya</a:t>
            </a:r>
            <a:r>
              <a:rPr lang="en-US" sz="2000" b="1" spc="1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Re</a:t>
            </a:r>
            <a:r>
              <a:rPr lang="en-US" sz="2000" b="1" spc="-10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s</a:t>
            </a:r>
            <a:r>
              <a:rPr lang="en-US" sz="2000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p</a:t>
            </a:r>
            <a:r>
              <a:rPr lang="en-US" sz="2000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o</a:t>
            </a:r>
            <a:r>
              <a:rPr lang="en-US" sz="2000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n</a:t>
            </a:r>
            <a:r>
              <a:rPr lang="en-US" sz="2000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d</a:t>
            </a:r>
            <a:r>
              <a:rPr lang="en-US" sz="2000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e</a:t>
            </a:r>
            <a:r>
              <a:rPr lang="en-US" sz="2000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n</a:t>
            </a:r>
            <a:endParaRPr lang="en-US" sz="20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762000" y="3200400"/>
            <a:ext cx="7924800" cy="17389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 marR="3128645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000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Uji</a:t>
            </a:r>
            <a:r>
              <a:rPr lang="en-US" sz="2000" b="1" spc="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Signifi</a:t>
            </a:r>
            <a:r>
              <a:rPr lang="en-US" sz="2000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k</a:t>
            </a:r>
            <a:r>
              <a:rPr lang="en-US" sz="2000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sz="2000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nsi</a:t>
            </a:r>
            <a:r>
              <a:rPr lang="en-US" sz="2000" b="1" spc="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sz="2000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“F”.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28600" marR="5461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000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Jika</a:t>
            </a:r>
            <a:r>
              <a:rPr lang="en-US" sz="2000" spc="150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sz="2000" spc="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F</a:t>
            </a:r>
            <a:r>
              <a:rPr lang="en-US" sz="2000" spc="-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0&gt;</a:t>
            </a:r>
            <a:r>
              <a:rPr lang="en-US" sz="2000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F</a:t>
            </a:r>
            <a:r>
              <a:rPr lang="en-US" sz="2000" spc="-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(</a:t>
            </a:r>
            <a:r>
              <a:rPr lang="en-US" sz="2000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t</a:t>
            </a:r>
            <a:r>
              <a:rPr lang="en-US" sz="2000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abe</a:t>
            </a:r>
            <a:r>
              <a:rPr lang="en-US" sz="2000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l</a:t>
            </a:r>
            <a:r>
              <a:rPr lang="en-US" sz="2000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),</a:t>
            </a:r>
            <a:r>
              <a:rPr lang="en-US" sz="2000" spc="13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sz="2000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ma</a:t>
            </a:r>
            <a:r>
              <a:rPr lang="en-US" sz="2000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ka</a:t>
            </a:r>
            <a:r>
              <a:rPr lang="en-US" sz="2000" spc="12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sz="2000" spc="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H</a:t>
            </a:r>
            <a:r>
              <a:rPr lang="en-US" sz="2000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0 </a:t>
            </a:r>
            <a:r>
              <a:rPr lang="en-US" sz="2000" spc="3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sz="2000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d</a:t>
            </a:r>
            <a:r>
              <a:rPr lang="en-US" sz="2000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it</a:t>
            </a:r>
            <a:r>
              <a:rPr lang="en-US" sz="2000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o</a:t>
            </a:r>
            <a:r>
              <a:rPr lang="en-US" sz="2000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lak</a:t>
            </a:r>
            <a:r>
              <a:rPr lang="en-US" sz="2000" spc="13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sz="2000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d</a:t>
            </a:r>
            <a:r>
              <a:rPr lang="en-US" sz="2000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sz="2000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n</a:t>
            </a:r>
            <a:r>
              <a:rPr lang="en-US" sz="2000" spc="140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sz="2000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H</a:t>
            </a:r>
            <a:r>
              <a:rPr lang="en-US" sz="2000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sz="2000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d</a:t>
            </a:r>
            <a:r>
              <a:rPr lang="en-US" sz="2000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it</a:t>
            </a:r>
            <a:r>
              <a:rPr lang="en-US" sz="2000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e</a:t>
            </a:r>
            <a:r>
              <a:rPr lang="en-US" sz="2000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r</a:t>
            </a:r>
            <a:r>
              <a:rPr lang="en-US" sz="2000" spc="-20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i</a:t>
            </a:r>
            <a:r>
              <a:rPr lang="en-US" sz="2000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ma</a:t>
            </a:r>
            <a:r>
              <a:rPr lang="en-US" sz="2000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.</a:t>
            </a:r>
            <a:r>
              <a:rPr lang="en-US" sz="2000" spc="13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sz="2000" spc="-10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Y</a:t>
            </a:r>
            <a:r>
              <a:rPr lang="en-US" sz="2000" spc="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an</a:t>
            </a:r>
            <a:r>
              <a:rPr lang="en-US" sz="2000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g</a:t>
            </a:r>
            <a:r>
              <a:rPr lang="en-US" sz="2000" spc="140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sz="2000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b</a:t>
            </a:r>
            <a:r>
              <a:rPr lang="en-US" sz="2000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e</a:t>
            </a:r>
            <a:r>
              <a:rPr lang="en-US" sz="2000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rarti</a:t>
            </a:r>
            <a:r>
              <a:rPr lang="en-US" sz="2000" spc="130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sz="2000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sz="2000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d</a:t>
            </a:r>
            <a:r>
              <a:rPr lang="en-US" sz="2000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sz="2000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sz="2000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pe</a:t>
            </a:r>
            <a:r>
              <a:rPr lang="en-US" sz="2000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n</a:t>
            </a:r>
            <a:r>
              <a:rPr lang="en-US" sz="2000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ga</a:t>
            </a:r>
            <a:r>
              <a:rPr lang="en-US" sz="2000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ruh</a:t>
            </a:r>
            <a:r>
              <a:rPr lang="en-US" sz="2000" spc="-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si</a:t>
            </a:r>
            <a:r>
              <a:rPr lang="en-US" sz="2000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gn</a:t>
            </a:r>
            <a:r>
              <a:rPr lang="en-US" sz="2000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ifik</a:t>
            </a:r>
            <a:r>
              <a:rPr lang="en-US" sz="2000" spc="-10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sz="2000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n</a:t>
            </a:r>
            <a:r>
              <a:rPr lang="en-US" sz="2000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.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28600" marR="5461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000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Jika</a:t>
            </a:r>
            <a:r>
              <a:rPr lang="en-US" sz="2000" spc="40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sz="2000" spc="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F</a:t>
            </a:r>
            <a:r>
              <a:rPr lang="en-US" sz="2000" spc="-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0&lt;</a:t>
            </a:r>
            <a:r>
              <a:rPr lang="en-US" sz="2000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F</a:t>
            </a:r>
            <a:r>
              <a:rPr lang="en-US" sz="2000" spc="-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(</a:t>
            </a:r>
            <a:r>
              <a:rPr lang="en-US" sz="2000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t</a:t>
            </a:r>
            <a:r>
              <a:rPr lang="en-US" sz="2000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abe</a:t>
            </a:r>
            <a:r>
              <a:rPr lang="en-US" sz="2000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l</a:t>
            </a:r>
            <a:r>
              <a:rPr lang="en-US" sz="2000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),</a:t>
            </a:r>
            <a:r>
              <a:rPr lang="en-US" sz="2000" spc="40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sz="2000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ma</a:t>
            </a:r>
            <a:r>
              <a:rPr lang="en-US" sz="2000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ka</a:t>
            </a:r>
            <a:r>
              <a:rPr lang="en-US" sz="2000" spc="40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sz="2000" spc="-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H</a:t>
            </a:r>
            <a:r>
              <a:rPr lang="en-US" sz="2000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sz="2000" spc="14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sz="2000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d</a:t>
            </a:r>
            <a:r>
              <a:rPr lang="en-US" sz="2000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it</a:t>
            </a:r>
            <a:r>
              <a:rPr lang="en-US" sz="2000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o</a:t>
            </a:r>
            <a:r>
              <a:rPr lang="en-US" sz="2000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lak</a:t>
            </a:r>
            <a:r>
              <a:rPr lang="en-US" sz="2000" spc="40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sz="2000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d</a:t>
            </a:r>
            <a:r>
              <a:rPr lang="en-US" sz="2000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sz="2000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n</a:t>
            </a:r>
            <a:r>
              <a:rPr lang="en-US" sz="2000" spc="40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sz="2000" spc="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H</a:t>
            </a:r>
            <a:r>
              <a:rPr lang="en-US" sz="2000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0</a:t>
            </a:r>
            <a:r>
              <a:rPr lang="en-US" sz="2000" spc="14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sz="2000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d</a:t>
            </a:r>
            <a:r>
              <a:rPr lang="en-US" sz="2000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it</a:t>
            </a:r>
            <a:r>
              <a:rPr lang="en-US" sz="2000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e</a:t>
            </a:r>
            <a:r>
              <a:rPr lang="en-US" sz="2000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r</a:t>
            </a:r>
            <a:r>
              <a:rPr lang="en-US" sz="2000" spc="-20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i</a:t>
            </a:r>
            <a:r>
              <a:rPr lang="en-US" sz="2000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ma</a:t>
            </a:r>
            <a:r>
              <a:rPr lang="en-US" sz="2000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.</a:t>
            </a:r>
            <a:r>
              <a:rPr lang="en-US" sz="2000" spc="30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sz="2000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Y</a:t>
            </a:r>
            <a:r>
              <a:rPr lang="en-US" sz="2000" spc="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sz="2000" spc="-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n</a:t>
            </a:r>
            <a:r>
              <a:rPr lang="en-US" sz="2000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g</a:t>
            </a:r>
            <a:r>
              <a:rPr lang="en-US" sz="2000" spc="40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sz="2000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be</a:t>
            </a:r>
            <a:r>
              <a:rPr lang="en-US" sz="2000" spc="-1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r</a:t>
            </a:r>
            <a:r>
              <a:rPr lang="en-US" sz="2000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sz="2000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rti</a:t>
            </a:r>
            <a:r>
              <a:rPr lang="en-US" sz="2000" spc="3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ti</a:t>
            </a:r>
            <a:r>
              <a:rPr lang="en-US" sz="2000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d</a:t>
            </a:r>
            <a:r>
              <a:rPr lang="en-US" sz="2000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sz="2000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k</a:t>
            </a:r>
            <a:r>
              <a:rPr lang="en-US" sz="2000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sz="2000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ad</a:t>
            </a:r>
            <a:r>
              <a:rPr lang="en-US" sz="2000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sz="2000" spc="-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sz="2000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pe</a:t>
            </a:r>
            <a:r>
              <a:rPr lang="en-US" sz="2000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n</a:t>
            </a:r>
            <a:r>
              <a:rPr lang="en-US" sz="2000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ga</a:t>
            </a:r>
            <a:r>
              <a:rPr lang="en-US" sz="2000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r</a:t>
            </a:r>
            <a:r>
              <a:rPr lang="en-US" sz="2000" spc="-10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u</a:t>
            </a:r>
            <a:r>
              <a:rPr lang="en-US" sz="2000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h</a:t>
            </a:r>
            <a:r>
              <a:rPr lang="en-US" sz="2000" spc="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sz="2000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y</a:t>
            </a:r>
            <a:r>
              <a:rPr lang="en-US" sz="2000" spc="-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sz="2000" spc="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n</a:t>
            </a:r>
            <a:r>
              <a:rPr lang="en-US" sz="2000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g</a:t>
            </a:r>
            <a:r>
              <a:rPr lang="en-US" sz="2000" spc="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si</a:t>
            </a:r>
            <a:r>
              <a:rPr lang="en-US" sz="2000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g</a:t>
            </a:r>
            <a:r>
              <a:rPr lang="en-US" sz="2000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n</a:t>
            </a:r>
            <a:r>
              <a:rPr lang="en-US" sz="2000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ifika</a:t>
            </a:r>
            <a:r>
              <a:rPr lang="en-US" sz="2000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n</a:t>
            </a:r>
            <a:r>
              <a:rPr lang="en-US" sz="2000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.</a:t>
            </a:r>
            <a:endParaRPr lang="en-US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011493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304800" y="685800"/>
            <a:ext cx="7848600" cy="10802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5461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000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Contoh</a:t>
            </a:r>
            <a:r>
              <a:rPr lang="en-US" sz="2000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Uji</a:t>
            </a:r>
            <a:r>
              <a:rPr lang="en-US" sz="2000" b="1" spc="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V</a:t>
            </a:r>
            <a:r>
              <a:rPr lang="en-US" sz="2000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sz="2000" b="1" spc="-10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l</a:t>
            </a:r>
            <a:r>
              <a:rPr lang="en-US" sz="2000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idit</a:t>
            </a:r>
            <a:r>
              <a:rPr lang="en-US" sz="2000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sz="2000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s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73025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000" spc="-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Be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rd</a:t>
            </a:r>
            <a:r>
              <a:rPr lang="en-US" sz="2000" spc="-1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</a:t>
            </a:r>
            <a:r>
              <a:rPr lang="en-US" sz="2000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rk</a:t>
            </a:r>
            <a:r>
              <a:rPr lang="en-US" sz="2000" spc="-1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</a:t>
            </a:r>
            <a:r>
              <a:rPr lang="en-US" sz="2000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ngk</a:t>
            </a:r>
            <a:r>
              <a:rPr lang="en-US" sz="2000" spc="-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k</a:t>
            </a:r>
            <a:r>
              <a:rPr lang="en-US" sz="2000" spc="-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e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</a:t>
            </a:r>
            <a:r>
              <a:rPr lang="en-US" sz="2000" spc="-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e</a:t>
            </a:r>
            <a:r>
              <a:rPr lang="en-US" sz="2000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r</a:t>
            </a:r>
            <a:r>
              <a:rPr lang="en-US" sz="2000" spc="-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ca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y</a:t>
            </a:r>
            <a:r>
              <a:rPr lang="en-US" sz="2000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</a:t>
            </a:r>
            <a:r>
              <a:rPr lang="en-US" sz="2000" spc="-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spc="-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tau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</a:t>
            </a:r>
            <a:r>
              <a:rPr lang="en-US" sz="2000" spc="-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e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ng</a:t>
            </a:r>
            <a:r>
              <a:rPr lang="en-US" sz="2000" spc="-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</a:t>
            </a:r>
            <a:r>
              <a:rPr lang="en-US" sz="2000" spc="105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f</a:t>
            </a:r>
            <a:r>
              <a:rPr lang="en-US" sz="2000" spc="5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r</a:t>
            </a:r>
            <a:r>
              <a:rPr lang="en-US" sz="2000" spc="-5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ee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dom</a:t>
            </a:r>
            <a:r>
              <a:rPr lang="en-US" sz="2000" spc="11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</a:t>
            </a:r>
            <a:r>
              <a:rPr lang="en-US" sz="2000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f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)</a:t>
            </a:r>
            <a:r>
              <a:rPr lang="en-US" sz="2000" spc="1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3</a:t>
            </a:r>
            <a:r>
              <a:rPr lang="en-US" sz="2000" spc="1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0-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2=</a:t>
            </a:r>
            <a:r>
              <a:rPr lang="en-US" sz="2000" spc="1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28</a:t>
            </a:r>
            <a:r>
              <a:rPr lang="en-US" sz="2000" spc="105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</a:t>
            </a:r>
            <a:r>
              <a:rPr lang="en-US" sz="2000" spc="-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</a:t>
            </a:r>
            <a:r>
              <a:rPr lang="en-US" sz="2000" spc="105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</a:t>
            </a:r>
            <a:r>
              <a:rPr lang="en-US" sz="2000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ngk</a:t>
            </a:r>
            <a:r>
              <a:rPr lang="en-US" sz="2000" spc="-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</a:t>
            </a:r>
            <a:r>
              <a:rPr lang="en-US" sz="2000" spc="11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ign</a:t>
            </a:r>
            <a:r>
              <a:rPr lang="en-US" sz="2000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fik</a:t>
            </a:r>
            <a:r>
              <a:rPr lang="en-US" sz="2000" spc="-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nsi</a:t>
            </a:r>
            <a:r>
              <a:rPr lang="en-US" sz="2000" spc="11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= 5%</a:t>
            </a:r>
            <a:endParaRPr lang="en-US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16638024"/>
              </p:ext>
            </p:extLst>
          </p:nvPr>
        </p:nvGraphicFramePr>
        <p:xfrm>
          <a:off x="457200" y="2057400"/>
          <a:ext cx="7772400" cy="3351911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863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7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00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636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636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4732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2540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34620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196850">
                <a:tc gridSpan="2">
                  <a:txBody>
                    <a:bodyPr/>
                    <a:lstStyle/>
                    <a:p>
                      <a:pPr marL="22225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70C0"/>
                          </a:solidFill>
                          <a:effectLst/>
                        </a:rPr>
                        <a:t>No</a:t>
                      </a:r>
                      <a:endParaRPr lang="en-US" sz="140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212725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70C0"/>
                          </a:solidFill>
                          <a:effectLst/>
                        </a:rPr>
                        <a:t>                   </a:t>
                      </a:r>
                      <a:r>
                        <a:rPr lang="en-US" sz="1400" dirty="0" err="1">
                          <a:solidFill>
                            <a:srgbClr val="0070C0"/>
                          </a:solidFill>
                          <a:effectLst/>
                        </a:rPr>
                        <a:t>Nilai</a:t>
                      </a:r>
                      <a:r>
                        <a:rPr lang="en-US" sz="1400" spc="5" dirty="0">
                          <a:solidFill>
                            <a:srgbClr val="0070C0"/>
                          </a:solidFill>
                          <a:effectLst/>
                        </a:rPr>
                        <a:t> </a:t>
                      </a:r>
                      <a:r>
                        <a:rPr lang="en-US" sz="1400" spc="-5" dirty="0" err="1">
                          <a:solidFill>
                            <a:srgbClr val="0070C0"/>
                          </a:solidFill>
                          <a:effectLst/>
                        </a:rPr>
                        <a:t>rh</a:t>
                      </a:r>
                      <a:r>
                        <a:rPr lang="en-US" sz="1400" spc="5" dirty="0" err="1">
                          <a:solidFill>
                            <a:srgbClr val="0070C0"/>
                          </a:solidFill>
                          <a:effectLst/>
                        </a:rPr>
                        <a:t>i</a:t>
                      </a:r>
                      <a:r>
                        <a:rPr lang="en-US" sz="1400" spc="-5" dirty="0" err="1">
                          <a:solidFill>
                            <a:srgbClr val="0070C0"/>
                          </a:solidFill>
                          <a:effectLst/>
                        </a:rPr>
                        <a:t>tun</a:t>
                      </a:r>
                      <a:r>
                        <a:rPr lang="en-US" sz="1400" dirty="0" err="1">
                          <a:solidFill>
                            <a:srgbClr val="0070C0"/>
                          </a:solidFill>
                          <a:effectLst/>
                        </a:rPr>
                        <a:t>g</a:t>
                      </a:r>
                      <a:endParaRPr lang="en-US" sz="140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296545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solidFill>
                            <a:srgbClr val="0070C0"/>
                          </a:solidFill>
                          <a:effectLst/>
                        </a:rPr>
                        <a:t>Nilai</a:t>
                      </a:r>
                      <a:r>
                        <a:rPr lang="en-US" sz="1400" spc="5" dirty="0">
                          <a:solidFill>
                            <a:srgbClr val="0070C0"/>
                          </a:solidFill>
                          <a:effectLst/>
                        </a:rPr>
                        <a:t> </a:t>
                      </a:r>
                      <a:r>
                        <a:rPr lang="en-US" sz="1400" spc="-5" dirty="0" err="1">
                          <a:solidFill>
                            <a:srgbClr val="0070C0"/>
                          </a:solidFill>
                          <a:effectLst/>
                        </a:rPr>
                        <a:t>rt</a:t>
                      </a:r>
                      <a:r>
                        <a:rPr lang="en-US" sz="1400" spc="5" dirty="0" err="1">
                          <a:solidFill>
                            <a:srgbClr val="0070C0"/>
                          </a:solidFill>
                          <a:effectLst/>
                        </a:rPr>
                        <a:t>a</a:t>
                      </a:r>
                      <a:r>
                        <a:rPr lang="en-US" sz="1400" spc="-5" dirty="0" err="1">
                          <a:solidFill>
                            <a:srgbClr val="0070C0"/>
                          </a:solidFill>
                          <a:effectLst/>
                        </a:rPr>
                        <a:t>b</a:t>
                      </a:r>
                      <a:r>
                        <a:rPr lang="en-US" sz="1400" dirty="0" err="1">
                          <a:solidFill>
                            <a:srgbClr val="0070C0"/>
                          </a:solidFill>
                          <a:effectLst/>
                        </a:rPr>
                        <a:t>el</a:t>
                      </a:r>
                      <a:endParaRPr lang="en-US" sz="140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244475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solidFill>
                            <a:srgbClr val="0070C0"/>
                          </a:solidFill>
                          <a:effectLst/>
                        </a:rPr>
                        <a:t>Ke</a:t>
                      </a:r>
                      <a:r>
                        <a:rPr lang="en-US" sz="1400" spc="-5" dirty="0" err="1">
                          <a:solidFill>
                            <a:srgbClr val="0070C0"/>
                          </a:solidFill>
                          <a:effectLst/>
                        </a:rPr>
                        <a:t>ter</a:t>
                      </a:r>
                      <a:r>
                        <a:rPr lang="en-US" sz="1400" dirty="0" err="1">
                          <a:solidFill>
                            <a:srgbClr val="0070C0"/>
                          </a:solidFill>
                          <a:effectLst/>
                        </a:rPr>
                        <a:t>a</a:t>
                      </a:r>
                      <a:r>
                        <a:rPr lang="en-US" sz="1400" spc="5" dirty="0" err="1">
                          <a:solidFill>
                            <a:srgbClr val="0070C0"/>
                          </a:solidFill>
                          <a:effectLst/>
                        </a:rPr>
                        <a:t>n</a:t>
                      </a:r>
                      <a:r>
                        <a:rPr lang="en-US" sz="1400" dirty="0" err="1">
                          <a:solidFill>
                            <a:srgbClr val="0070C0"/>
                          </a:solidFill>
                          <a:effectLst/>
                        </a:rPr>
                        <a:t>gan</a:t>
                      </a:r>
                      <a:endParaRPr lang="en-US" sz="140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600" dirty="0">
                          <a:solidFill>
                            <a:srgbClr val="0070C0"/>
                          </a:solidFill>
                          <a:effectLst/>
                        </a:rPr>
                        <a:t> </a:t>
                      </a:r>
                      <a:endParaRPr lang="en-US" sz="160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1780">
                <a:tc gridSpan="2">
                  <a:txBody>
                    <a:bodyPr/>
                    <a:lstStyle/>
                    <a:p>
                      <a:pPr marL="635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70C0"/>
                          </a:solidFill>
                          <a:effectLst/>
                        </a:rPr>
                        <a:t>1</a:t>
                      </a:r>
                      <a:endParaRPr lang="en-US" sz="140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180975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70C0"/>
                          </a:solidFill>
                          <a:effectLst/>
                        </a:rPr>
                        <a:t>                               0,539</a:t>
                      </a:r>
                      <a:endParaRPr lang="en-US" sz="140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296545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70C0"/>
                          </a:solidFill>
                          <a:effectLst/>
                        </a:rPr>
                        <a:t>                  </a:t>
                      </a:r>
                      <a:r>
                        <a:rPr lang="en-US" sz="1400" baseline="0" dirty="0">
                          <a:solidFill>
                            <a:srgbClr val="0070C0"/>
                          </a:solidFill>
                          <a:effectLst/>
                        </a:rPr>
                        <a:t> </a:t>
                      </a:r>
                      <a:r>
                        <a:rPr lang="en-US" sz="1400" dirty="0">
                          <a:solidFill>
                            <a:srgbClr val="0070C0"/>
                          </a:solidFill>
                          <a:effectLst/>
                        </a:rPr>
                        <a:t> 0,361</a:t>
                      </a:r>
                      <a:endParaRPr lang="en-US" sz="140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243205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70C0"/>
                          </a:solidFill>
                          <a:effectLst/>
                        </a:rPr>
                        <a:t>       V</a:t>
                      </a:r>
                      <a:r>
                        <a:rPr lang="en-US" sz="1400" spc="-5" dirty="0">
                          <a:solidFill>
                            <a:srgbClr val="0070C0"/>
                          </a:solidFill>
                          <a:effectLst/>
                        </a:rPr>
                        <a:t>a</a:t>
                      </a:r>
                      <a:r>
                        <a:rPr lang="en-US" sz="1400" dirty="0">
                          <a:solidFill>
                            <a:srgbClr val="0070C0"/>
                          </a:solidFill>
                          <a:effectLst/>
                        </a:rPr>
                        <a:t>l</a:t>
                      </a:r>
                      <a:r>
                        <a:rPr lang="en-US" sz="1400" spc="5" dirty="0">
                          <a:solidFill>
                            <a:srgbClr val="0070C0"/>
                          </a:solidFill>
                          <a:effectLst/>
                        </a:rPr>
                        <a:t>i</a:t>
                      </a:r>
                      <a:r>
                        <a:rPr lang="en-US" sz="1400" dirty="0">
                          <a:solidFill>
                            <a:srgbClr val="0070C0"/>
                          </a:solidFill>
                          <a:effectLst/>
                        </a:rPr>
                        <a:t>d</a:t>
                      </a:r>
                      <a:endParaRPr lang="en-US" sz="140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>
                          <a:solidFill>
                            <a:srgbClr val="0070C0"/>
                          </a:solidFill>
                          <a:effectLst/>
                        </a:rPr>
                        <a:t> </a:t>
                      </a:r>
                      <a:endParaRPr lang="en-US" sz="110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8321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400">
                          <a:solidFill>
                            <a:srgbClr val="0070C0"/>
                          </a:solidFill>
                          <a:effectLst/>
                        </a:rPr>
                        <a:t> </a:t>
                      </a:r>
                      <a:endParaRPr lang="en-US" sz="140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 gridSpan="2">
                  <a:txBody>
                    <a:bodyPr/>
                    <a:lstStyle/>
                    <a:p>
                      <a:pPr marL="635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70C0"/>
                          </a:solidFill>
                          <a:effectLst/>
                        </a:rPr>
                        <a:t>2</a:t>
                      </a:r>
                      <a:endParaRPr lang="en-US" sz="140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180975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70C0"/>
                          </a:solidFill>
                          <a:effectLst/>
                        </a:rPr>
                        <a:t>0,632</a:t>
                      </a:r>
                      <a:endParaRPr lang="en-US" sz="140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296545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70C0"/>
                          </a:solidFill>
                          <a:effectLst/>
                        </a:rPr>
                        <a:t>0,361</a:t>
                      </a:r>
                      <a:endParaRPr lang="en-US" sz="140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243205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70C0"/>
                          </a:solidFill>
                          <a:effectLst/>
                        </a:rPr>
                        <a:t>Valid</a:t>
                      </a:r>
                      <a:endParaRPr lang="en-US" sz="140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8321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400">
                          <a:solidFill>
                            <a:srgbClr val="0070C0"/>
                          </a:solidFill>
                          <a:effectLst/>
                        </a:rPr>
                        <a:t> </a:t>
                      </a:r>
                      <a:endParaRPr lang="en-US" sz="140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 gridSpan="2">
                  <a:txBody>
                    <a:bodyPr/>
                    <a:lstStyle/>
                    <a:p>
                      <a:pPr marL="635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70C0"/>
                          </a:solidFill>
                          <a:effectLst/>
                        </a:rPr>
                        <a:t>3</a:t>
                      </a:r>
                      <a:endParaRPr lang="en-US" sz="140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180975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70C0"/>
                          </a:solidFill>
                          <a:effectLst/>
                        </a:rPr>
                        <a:t>0,705</a:t>
                      </a:r>
                      <a:endParaRPr lang="en-US" sz="140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296545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70C0"/>
                          </a:solidFill>
                          <a:effectLst/>
                        </a:rPr>
                        <a:t>0,361</a:t>
                      </a:r>
                      <a:endParaRPr lang="en-US" sz="140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243205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70C0"/>
                          </a:solidFill>
                          <a:effectLst/>
                        </a:rPr>
                        <a:t>Valid</a:t>
                      </a:r>
                      <a:endParaRPr lang="en-US" sz="140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8321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400">
                          <a:solidFill>
                            <a:srgbClr val="0070C0"/>
                          </a:solidFill>
                          <a:effectLst/>
                        </a:rPr>
                        <a:t> </a:t>
                      </a:r>
                      <a:endParaRPr lang="en-US" sz="140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 gridSpan="2">
                  <a:txBody>
                    <a:bodyPr/>
                    <a:lstStyle/>
                    <a:p>
                      <a:pPr marL="635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70C0"/>
                          </a:solidFill>
                          <a:effectLst/>
                        </a:rPr>
                        <a:t>4</a:t>
                      </a:r>
                      <a:endParaRPr lang="en-US" sz="140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180975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70C0"/>
                          </a:solidFill>
                          <a:effectLst/>
                        </a:rPr>
                        <a:t>0,676</a:t>
                      </a:r>
                      <a:endParaRPr lang="en-US" sz="140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296545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70C0"/>
                          </a:solidFill>
                          <a:effectLst/>
                        </a:rPr>
                        <a:t>0,361</a:t>
                      </a:r>
                      <a:endParaRPr lang="en-US" sz="140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243205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70C0"/>
                          </a:solidFill>
                          <a:effectLst/>
                        </a:rPr>
                        <a:t>Valid</a:t>
                      </a:r>
                      <a:endParaRPr lang="en-US" sz="140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8321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400">
                          <a:solidFill>
                            <a:srgbClr val="0070C0"/>
                          </a:solidFill>
                          <a:effectLst/>
                        </a:rPr>
                        <a:t> </a:t>
                      </a:r>
                      <a:endParaRPr lang="en-US" sz="140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 gridSpan="2">
                  <a:txBody>
                    <a:bodyPr/>
                    <a:lstStyle/>
                    <a:p>
                      <a:pPr marL="635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70C0"/>
                          </a:solidFill>
                          <a:effectLst/>
                        </a:rPr>
                        <a:t>5</a:t>
                      </a:r>
                      <a:endParaRPr lang="en-US" sz="140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180975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70C0"/>
                          </a:solidFill>
                          <a:effectLst/>
                        </a:rPr>
                        <a:t>0,557</a:t>
                      </a:r>
                      <a:endParaRPr lang="en-US" sz="140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296545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70C0"/>
                          </a:solidFill>
                          <a:effectLst/>
                        </a:rPr>
                        <a:t>0,361</a:t>
                      </a:r>
                      <a:endParaRPr lang="en-US" sz="140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243205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70C0"/>
                          </a:solidFill>
                          <a:effectLst/>
                        </a:rPr>
                        <a:t>Valid</a:t>
                      </a:r>
                      <a:endParaRPr lang="en-US" sz="140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8321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400">
                          <a:solidFill>
                            <a:srgbClr val="0070C0"/>
                          </a:solidFill>
                          <a:effectLst/>
                        </a:rPr>
                        <a:t> </a:t>
                      </a:r>
                      <a:endParaRPr lang="en-US" sz="140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 gridSpan="2">
                  <a:txBody>
                    <a:bodyPr/>
                    <a:lstStyle/>
                    <a:p>
                      <a:pPr marL="635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70C0"/>
                          </a:solidFill>
                          <a:effectLst/>
                        </a:rPr>
                        <a:t>6</a:t>
                      </a:r>
                      <a:endParaRPr lang="en-US" sz="140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180975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70C0"/>
                          </a:solidFill>
                          <a:effectLst/>
                        </a:rPr>
                        <a:t>0,692</a:t>
                      </a:r>
                      <a:endParaRPr lang="en-US" sz="140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296545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70C0"/>
                          </a:solidFill>
                          <a:effectLst/>
                        </a:rPr>
                        <a:t>0,361</a:t>
                      </a:r>
                      <a:endParaRPr lang="en-US" sz="140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243205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70C0"/>
                          </a:solidFill>
                          <a:effectLst/>
                        </a:rPr>
                        <a:t>Valid</a:t>
                      </a:r>
                      <a:endParaRPr lang="en-US" sz="140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8321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400">
                          <a:solidFill>
                            <a:srgbClr val="0070C0"/>
                          </a:solidFill>
                          <a:effectLst/>
                        </a:rPr>
                        <a:t> </a:t>
                      </a:r>
                      <a:endParaRPr lang="en-US" sz="140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 gridSpan="2">
                  <a:txBody>
                    <a:bodyPr/>
                    <a:lstStyle/>
                    <a:p>
                      <a:pPr marL="635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70C0"/>
                          </a:solidFill>
                          <a:effectLst/>
                        </a:rPr>
                        <a:t>7</a:t>
                      </a:r>
                      <a:endParaRPr lang="en-US" sz="140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180975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70C0"/>
                          </a:solidFill>
                          <a:effectLst/>
                        </a:rPr>
                        <a:t>0,567</a:t>
                      </a:r>
                      <a:endParaRPr lang="en-US" sz="140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296545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70C0"/>
                          </a:solidFill>
                          <a:effectLst/>
                        </a:rPr>
                        <a:t>0,361</a:t>
                      </a:r>
                      <a:endParaRPr lang="en-US" sz="140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243205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70C0"/>
                          </a:solidFill>
                          <a:effectLst/>
                        </a:rPr>
                        <a:t>Valid</a:t>
                      </a:r>
                      <a:endParaRPr lang="en-US" sz="140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8321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400">
                          <a:solidFill>
                            <a:srgbClr val="0070C0"/>
                          </a:solidFill>
                          <a:effectLst/>
                        </a:rPr>
                        <a:t> </a:t>
                      </a:r>
                      <a:endParaRPr lang="en-US" sz="140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 gridSpan="2">
                  <a:txBody>
                    <a:bodyPr/>
                    <a:lstStyle/>
                    <a:p>
                      <a:pPr marL="635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70C0"/>
                          </a:solidFill>
                          <a:effectLst/>
                        </a:rPr>
                        <a:t>8</a:t>
                      </a:r>
                      <a:endParaRPr lang="en-US" sz="140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180975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70C0"/>
                          </a:solidFill>
                          <a:effectLst/>
                        </a:rPr>
                        <a:t>0,847</a:t>
                      </a:r>
                      <a:endParaRPr lang="en-US" sz="140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296545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70C0"/>
                          </a:solidFill>
                          <a:effectLst/>
                        </a:rPr>
                        <a:t>0,361</a:t>
                      </a:r>
                      <a:endParaRPr lang="en-US" sz="140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243205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70C0"/>
                          </a:solidFill>
                          <a:effectLst/>
                        </a:rPr>
                        <a:t>Valid</a:t>
                      </a:r>
                      <a:endParaRPr lang="en-US" sz="140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8321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400">
                          <a:solidFill>
                            <a:srgbClr val="0070C0"/>
                          </a:solidFill>
                          <a:effectLst/>
                        </a:rPr>
                        <a:t> </a:t>
                      </a:r>
                      <a:endParaRPr lang="en-US" sz="140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 gridSpan="2">
                  <a:txBody>
                    <a:bodyPr/>
                    <a:lstStyle/>
                    <a:p>
                      <a:pPr marL="635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70C0"/>
                          </a:solidFill>
                          <a:effectLst/>
                        </a:rPr>
                        <a:t>9</a:t>
                      </a:r>
                      <a:endParaRPr lang="en-US" sz="140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180975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70C0"/>
                          </a:solidFill>
                          <a:effectLst/>
                        </a:rPr>
                        <a:t>0,647</a:t>
                      </a:r>
                      <a:endParaRPr lang="en-US" sz="140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296545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70C0"/>
                          </a:solidFill>
                          <a:effectLst/>
                        </a:rPr>
                        <a:t>0,361</a:t>
                      </a:r>
                      <a:endParaRPr lang="en-US" sz="140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243205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70C0"/>
                          </a:solidFill>
                          <a:effectLst/>
                        </a:rPr>
                        <a:t>Valid</a:t>
                      </a:r>
                      <a:endParaRPr lang="en-US" sz="140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8321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400">
                          <a:solidFill>
                            <a:srgbClr val="0070C0"/>
                          </a:solidFill>
                          <a:effectLst/>
                        </a:rPr>
                        <a:t> </a:t>
                      </a:r>
                      <a:endParaRPr lang="en-US" sz="140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 gridSpan="2">
                  <a:txBody>
                    <a:bodyPr/>
                    <a:lstStyle/>
                    <a:p>
                      <a:pPr marL="635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70C0"/>
                          </a:solidFill>
                          <a:effectLst/>
                        </a:rPr>
                        <a:t>10</a:t>
                      </a:r>
                      <a:endParaRPr lang="en-US" sz="140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180975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70C0"/>
                          </a:solidFill>
                          <a:effectLst/>
                        </a:rPr>
                        <a:t>0,613</a:t>
                      </a:r>
                      <a:endParaRPr lang="en-US" sz="140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296545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70C0"/>
                          </a:solidFill>
                          <a:effectLst/>
                        </a:rPr>
                        <a:t>0,361</a:t>
                      </a:r>
                      <a:endParaRPr lang="en-US" sz="140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243205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70C0"/>
                          </a:solidFill>
                          <a:effectLst/>
                        </a:rPr>
                        <a:t>Valid</a:t>
                      </a:r>
                      <a:endParaRPr lang="en-US" sz="140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8321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400">
                          <a:solidFill>
                            <a:srgbClr val="0070C0"/>
                          </a:solidFill>
                          <a:effectLst/>
                        </a:rPr>
                        <a:t> </a:t>
                      </a:r>
                      <a:endParaRPr lang="en-US" sz="140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 gridSpan="2">
                  <a:txBody>
                    <a:bodyPr/>
                    <a:lstStyle/>
                    <a:p>
                      <a:pPr marL="635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70C0"/>
                          </a:solidFill>
                          <a:effectLst/>
                        </a:rPr>
                        <a:t>11</a:t>
                      </a:r>
                      <a:endParaRPr lang="en-US" sz="140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180975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70C0"/>
                          </a:solidFill>
                          <a:effectLst/>
                        </a:rPr>
                        <a:t>0,557</a:t>
                      </a:r>
                      <a:endParaRPr lang="en-US" sz="140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296545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70C0"/>
                          </a:solidFill>
                          <a:effectLst/>
                        </a:rPr>
                        <a:t>0,361</a:t>
                      </a:r>
                      <a:endParaRPr lang="en-US" sz="140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243205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70C0"/>
                          </a:solidFill>
                          <a:effectLst/>
                        </a:rPr>
                        <a:t>Valid</a:t>
                      </a:r>
                      <a:endParaRPr lang="en-US" sz="140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229676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09600" y="685800"/>
            <a:ext cx="8077200" cy="1394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000" b="1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U</a:t>
            </a:r>
            <a:r>
              <a:rPr lang="en-US" sz="2000" b="1" spc="-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j</a:t>
            </a:r>
            <a:r>
              <a:rPr lang="en-US" sz="2000" b="1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</a:t>
            </a:r>
            <a:r>
              <a:rPr lang="en-US" sz="20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R</a:t>
            </a:r>
            <a:r>
              <a:rPr lang="en-US" sz="2000" b="1" spc="-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e</a:t>
            </a:r>
            <a:r>
              <a:rPr lang="en-US" sz="2000" b="1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al</a:t>
            </a:r>
            <a:r>
              <a:rPr lang="en-US" sz="2000" b="1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ib</a:t>
            </a:r>
            <a:r>
              <a:rPr lang="en-US" sz="2000" b="1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</a:t>
            </a:r>
            <a:r>
              <a:rPr lang="en-US" sz="2000" b="1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l</a:t>
            </a:r>
            <a:r>
              <a:rPr lang="en-US" sz="2000" b="1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itas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73025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Uji</a:t>
            </a:r>
            <a:r>
              <a:rPr lang="en-US" sz="2000" spc="15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R</a:t>
            </a:r>
            <a:r>
              <a:rPr lang="en-US" sz="2000" spc="-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ea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l</a:t>
            </a:r>
            <a:r>
              <a:rPr lang="en-US" sz="2000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bi</a:t>
            </a:r>
            <a:r>
              <a:rPr lang="en-US" sz="2000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</a:t>
            </a:r>
            <a:r>
              <a:rPr lang="en-US" sz="2000" spc="-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</a:t>
            </a:r>
            <a:r>
              <a:rPr lang="en-US" sz="2000" spc="1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</a:t>
            </a:r>
            <a:r>
              <a:rPr lang="en-US" sz="2000" spc="-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</a:t>
            </a:r>
            <a:r>
              <a:rPr lang="en-US" sz="2000" spc="1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l</a:t>
            </a:r>
            <a:r>
              <a:rPr lang="en-US" sz="2000" spc="-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m</a:t>
            </a:r>
            <a:r>
              <a:rPr lang="en-US" sz="2000" spc="15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</a:t>
            </a:r>
            <a:r>
              <a:rPr lang="en-US" sz="2000" spc="-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e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ni</a:t>
            </a:r>
            <a:r>
              <a:rPr lang="en-US" sz="2000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l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</a:t>
            </a:r>
            <a:r>
              <a:rPr lang="en-US" sz="2000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ian</a:t>
            </a:r>
            <a:r>
              <a:rPr lang="en-US" sz="2000" spc="1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ini</a:t>
            </a:r>
            <a:r>
              <a:rPr lang="en-US" sz="2000" spc="15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dinyat</a:t>
            </a:r>
            <a:r>
              <a:rPr lang="en-US" sz="2000" spc="-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k</a:t>
            </a:r>
            <a:r>
              <a:rPr lang="en-US" sz="2000" spc="-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</a:t>
            </a:r>
            <a:r>
              <a:rPr lang="en-US" sz="2000" spc="-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e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ng</a:t>
            </a:r>
            <a:r>
              <a:rPr lang="en-US" sz="2000" spc="-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 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melihat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 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ni</a:t>
            </a:r>
            <a:r>
              <a:rPr lang="en-US" sz="2000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l</a:t>
            </a:r>
            <a:r>
              <a:rPr lang="en-US" sz="2000" spc="-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 </a:t>
            </a:r>
            <a:r>
              <a:rPr lang="en-US" sz="2000" spc="5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Cronb</a:t>
            </a:r>
            <a:r>
              <a:rPr lang="en-US" sz="2000" spc="-1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</a:t>
            </a:r>
            <a:r>
              <a:rPr lang="en-US" sz="2000" spc="-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h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  Alph</a:t>
            </a:r>
            <a:r>
              <a:rPr lang="en-US" sz="2000" spc="-5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.   </a:t>
            </a:r>
            <a:r>
              <a:rPr lang="en-US" sz="2000" spc="-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u</a:t>
            </a:r>
            <a:r>
              <a:rPr lang="en-US" sz="2000" spc="-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tu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v</a:t>
            </a:r>
            <a:r>
              <a:rPr lang="en-US" sz="2000" spc="-5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ri</a:t>
            </a:r>
            <a:r>
              <a:rPr lang="en-US" sz="2000" spc="-5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ble</a:t>
            </a:r>
            <a:r>
              <a:rPr lang="en-US" sz="2000" spc="5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di</a:t>
            </a:r>
            <a:r>
              <a:rPr lang="en-US" sz="2000" spc="1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k</a:t>
            </a:r>
            <a:r>
              <a:rPr lang="en-US" sz="2000" spc="-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tak</a:t>
            </a:r>
            <a:r>
              <a:rPr lang="en-US" sz="2000" spc="-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</a:t>
            </a:r>
            <a:r>
              <a:rPr lang="en-US" sz="2000" spc="15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r</a:t>
            </a:r>
            <a:r>
              <a:rPr lang="en-US" sz="2000" spc="-1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e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l</a:t>
            </a:r>
            <a:r>
              <a:rPr lang="en-US" sz="2000" spc="5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ia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ble</a:t>
            </a:r>
            <a:r>
              <a:rPr lang="en-US" sz="2000" spc="5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j</a:t>
            </a:r>
            <a:r>
              <a:rPr lang="en-US" sz="2000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ka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memb</a:t>
            </a:r>
            <a:r>
              <a:rPr lang="en-US" sz="2000" spc="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e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rik</a:t>
            </a:r>
            <a:r>
              <a:rPr lang="en-US" sz="2000" spc="-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</a:t>
            </a:r>
            <a:r>
              <a:rPr lang="en-US" sz="2000" spc="5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</a:t>
            </a:r>
            <a:r>
              <a:rPr lang="en-US" sz="2000" spc="1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lai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Cronb</a:t>
            </a:r>
            <a:r>
              <a:rPr lang="en-US" sz="2000" spc="-1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</a:t>
            </a:r>
            <a:r>
              <a:rPr lang="en-US" sz="2000" spc="-5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</a:t>
            </a:r>
            <a:r>
              <a:rPr lang="en-US" sz="20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h</a:t>
            </a:r>
            <a:r>
              <a:rPr lang="en-US" sz="2000" spc="5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Alpha &gt; 0,6.</a:t>
            </a:r>
            <a:endParaRPr lang="en-US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55410655"/>
              </p:ext>
            </p:extLst>
          </p:nvPr>
        </p:nvGraphicFramePr>
        <p:xfrm>
          <a:off x="1828800" y="2590800"/>
          <a:ext cx="4267200" cy="1834257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217973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8746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49429">
                <a:tc gridSpan="2">
                  <a:txBody>
                    <a:bodyPr/>
                    <a:lstStyle/>
                    <a:p>
                      <a:pPr marL="37465" marR="0" algn="l">
                        <a:lnSpc>
                          <a:spcPct val="107000"/>
                        </a:lnSpc>
                        <a:spcBef>
                          <a:spcPts val="305"/>
                        </a:spcBef>
                        <a:spcAft>
                          <a:spcPts val="800"/>
                        </a:spcAft>
                      </a:pPr>
                      <a:r>
                        <a:rPr lang="en-US" sz="2000" b="1" spc="-5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</a:t>
                      </a:r>
                      <a:r>
                        <a:rPr lang="en-US" sz="20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el</a:t>
                      </a:r>
                      <a:r>
                        <a:rPr lang="en-US" sz="2000" b="1" spc="1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</a:t>
                      </a:r>
                      <a:r>
                        <a:rPr lang="en-US" sz="20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</a:t>
                      </a:r>
                      <a:r>
                        <a:rPr lang="en-US" sz="2000" b="1" spc="-5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bi</a:t>
                      </a:r>
                      <a:r>
                        <a:rPr lang="en-US" sz="2000" b="1" spc="5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</a:t>
                      </a:r>
                      <a:r>
                        <a:rPr lang="en-US" sz="2000" b="1" spc="-5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</a:t>
                      </a:r>
                      <a:r>
                        <a:rPr lang="en-US" sz="2000" b="1" spc="5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</a:t>
                      </a:r>
                      <a:r>
                        <a:rPr lang="en-US" sz="20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y </a:t>
                      </a:r>
                      <a:r>
                        <a:rPr lang="en-US" sz="2000" b="1" spc="-15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</a:t>
                      </a:r>
                      <a:r>
                        <a:rPr lang="en-US" sz="2000" b="1" spc="5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</a:t>
                      </a:r>
                      <a:r>
                        <a:rPr lang="en-US" sz="20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</a:t>
                      </a:r>
                      <a:r>
                        <a:rPr lang="en-US" sz="2000" b="1" spc="-1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</a:t>
                      </a:r>
                      <a:r>
                        <a:rPr lang="en-US" sz="2000" b="1" spc="5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</a:t>
                      </a:r>
                      <a:r>
                        <a:rPr lang="en-US" sz="20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</a:t>
                      </a:r>
                      <a:r>
                        <a:rPr lang="en-US" sz="2000" b="1" spc="-1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</a:t>
                      </a:r>
                      <a:r>
                        <a:rPr lang="en-US" sz="2000" b="1" spc="5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</a:t>
                      </a:r>
                      <a:r>
                        <a:rPr lang="en-US" sz="20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cs</a:t>
                      </a:r>
                      <a:endParaRPr lang="en-US" sz="2000" b="1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22171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  <a:p>
                      <a:pPr marL="37465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 err="1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Cro</a:t>
                      </a:r>
                      <a:r>
                        <a:rPr lang="en-US" sz="2000" b="1" spc="5" dirty="0" err="1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nba</a:t>
                      </a:r>
                      <a:r>
                        <a:rPr lang="en-US" sz="2000" b="1" spc="-5" dirty="0" err="1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</a:t>
                      </a:r>
                      <a:r>
                        <a:rPr lang="en-US" sz="2000" b="1" spc="5" dirty="0" err="1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h</a:t>
                      </a:r>
                      <a:r>
                        <a:rPr lang="en-US" sz="2000" b="1" spc="-5" dirty="0" err="1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'</a:t>
                      </a:r>
                      <a:r>
                        <a:rPr lang="en-US" sz="2000" b="1" dirty="0" err="1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</a:t>
                      </a:r>
                      <a:endParaRPr lang="en-US" sz="2000" b="1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A</a:t>
                      </a:r>
                      <a:r>
                        <a:rPr lang="en-US" sz="2000" b="1" spc="5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lph</a:t>
                      </a:r>
                      <a:r>
                        <a:rPr lang="en-US" sz="20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</a:t>
                      </a:r>
                      <a:endParaRPr lang="en-US" sz="2000" b="1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  <a:p>
                      <a:pPr marL="37465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 </a:t>
                      </a:r>
                      <a:r>
                        <a:rPr lang="en-US" sz="2000" b="1" spc="5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</a:t>
                      </a:r>
                      <a:r>
                        <a:rPr lang="en-US" sz="20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</a:t>
                      </a:r>
                      <a:r>
                        <a:rPr lang="en-US" sz="2000" b="1" spc="5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20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</a:t>
                      </a:r>
                      <a:r>
                        <a:rPr lang="en-US" sz="2000" b="1" spc="5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</a:t>
                      </a:r>
                      <a:r>
                        <a:rPr lang="en-US" sz="2000" b="1" spc="-1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</a:t>
                      </a:r>
                      <a:r>
                        <a:rPr lang="en-US" sz="2000" b="1" spc="5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</a:t>
                      </a:r>
                      <a:r>
                        <a:rPr lang="en-US" sz="20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</a:t>
                      </a:r>
                      <a:endParaRPr lang="en-US" sz="2000" b="1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62657">
                <a:tc>
                  <a:txBody>
                    <a:bodyPr/>
                    <a:lstStyle/>
                    <a:p>
                      <a:pPr marL="0" marR="0" algn="l">
                        <a:lnSpc>
                          <a:spcPts val="500"/>
                        </a:lnSpc>
                        <a:spcBef>
                          <a:spcPts val="45"/>
                        </a:spcBef>
                        <a:spcAft>
                          <a:spcPts val="800"/>
                        </a:spcAft>
                      </a:pPr>
                      <a:r>
                        <a:rPr lang="en-US" sz="20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  <a:p>
                      <a:pPr marL="37465" marR="0" algn="l">
                        <a:lnSpc>
                          <a:spcPts val="1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20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.</a:t>
                      </a:r>
                      <a:r>
                        <a:rPr lang="en-US" sz="2000" b="1" spc="5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89</a:t>
                      </a:r>
                      <a:r>
                        <a:rPr lang="en-US" sz="20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</a:t>
                      </a:r>
                      <a:endParaRPr lang="en-US" sz="2000" b="1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ts val="500"/>
                        </a:lnSpc>
                        <a:spcBef>
                          <a:spcPts val="45"/>
                        </a:spcBef>
                        <a:spcAft>
                          <a:spcPts val="800"/>
                        </a:spcAft>
                      </a:pPr>
                      <a:r>
                        <a:rPr lang="en-US" sz="20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  <a:p>
                      <a:pPr marL="37465" marR="0" algn="l">
                        <a:lnSpc>
                          <a:spcPts val="1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2000" b="1" spc="5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11</a:t>
                      </a:r>
                      <a:endParaRPr lang="en-US" sz="2000" b="1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55347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 bwMode="auto">
          <a:xfrm>
            <a:off x="152400" y="671453"/>
            <a:ext cx="82296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chemeClr val="accent4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chemeClr val="accent4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Analisis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chemeClr val="accent4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chemeClr val="accent4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Korelasi</a:t>
            </a:r>
            <a:endParaRPr kumimoji="0" lang="fi-FI" altLang="en-US" sz="2000" b="1" i="0" u="none" strike="noStrike" kern="1200" cap="none" spc="0" normalizeH="0" baseline="0" noProof="0" dirty="0">
              <a:ln>
                <a:noFill/>
              </a:ln>
              <a:solidFill>
                <a:schemeClr val="accent4"/>
              </a:solidFill>
              <a:effectLst/>
              <a:uLnTx/>
              <a:uFillTx/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457200" y="1071563"/>
            <a:ext cx="4913589" cy="40703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739140" indent="6985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000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Ha</a:t>
            </a:r>
            <a:r>
              <a:rPr lang="en-US" sz="2000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s</a:t>
            </a:r>
            <a:r>
              <a:rPr lang="en-US" sz="2000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il</a:t>
            </a:r>
            <a:r>
              <a:rPr lang="en-US" sz="2000" spc="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Koef</a:t>
            </a:r>
            <a:r>
              <a:rPr lang="en-US" sz="2000" spc="-1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i</a:t>
            </a:r>
            <a:r>
              <a:rPr lang="en-US" sz="2000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s</a:t>
            </a:r>
            <a:r>
              <a:rPr lang="en-US" sz="2000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i</a:t>
            </a:r>
            <a:r>
              <a:rPr lang="en-US" sz="2000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e</a:t>
            </a:r>
            <a:r>
              <a:rPr lang="en-US" sz="2000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n</a:t>
            </a:r>
            <a:r>
              <a:rPr lang="en-US" sz="2000" spc="10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Det</a:t>
            </a:r>
            <a:r>
              <a:rPr lang="en-US" sz="2000" spc="-10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er</a:t>
            </a:r>
            <a:r>
              <a:rPr lang="en-US" sz="2000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min</a:t>
            </a:r>
            <a:r>
              <a:rPr lang="en-US" sz="2000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as</a:t>
            </a:r>
            <a:r>
              <a:rPr lang="en-US" sz="2000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i</a:t>
            </a:r>
            <a:r>
              <a:rPr lang="en-US" sz="2000" spc="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sz="2000" spc="-1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B</a:t>
            </a:r>
            <a:r>
              <a:rPr lang="en-US" sz="2000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e</a:t>
            </a:r>
            <a:r>
              <a:rPr lang="en-US" sz="2000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rg</a:t>
            </a:r>
            <a:r>
              <a:rPr lang="en-US" sz="2000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sz="2000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nda</a:t>
            </a:r>
            <a:endParaRPr lang="en-US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3629857"/>
              </p:ext>
            </p:extLst>
          </p:nvPr>
        </p:nvGraphicFramePr>
        <p:xfrm>
          <a:off x="1058841" y="1676400"/>
          <a:ext cx="6484959" cy="2464106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88123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387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0420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3039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3039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223974">
                <a:tc gridSpan="2"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  <a:p>
                      <a:pPr marL="3810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spc="5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Mod</a:t>
                      </a:r>
                      <a:r>
                        <a:rPr lang="en-US" sz="2000" spc="-1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</a:t>
                      </a:r>
                      <a:r>
                        <a:rPr lang="en-US" sz="20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     </a:t>
                      </a:r>
                      <a:r>
                        <a:rPr lang="en-US" sz="2000" spc="25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20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</a:t>
                      </a:r>
                      <a:endParaRPr lang="en-US" sz="200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  <a:p>
                      <a:pPr marL="37465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 S</a:t>
                      </a:r>
                      <a:r>
                        <a:rPr lang="en-US" sz="2000" spc="5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qua</a:t>
                      </a:r>
                      <a:r>
                        <a:rPr lang="en-US" sz="20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re</a:t>
                      </a:r>
                      <a:endParaRPr lang="en-US" sz="200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7465" marR="17145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</a:t>
                      </a:r>
                      <a:r>
                        <a:rPr lang="en-US" sz="2000" spc="5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dju</a:t>
                      </a:r>
                      <a:r>
                        <a:rPr lang="en-US" sz="2000" spc="-5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</a:t>
                      </a:r>
                      <a:r>
                        <a:rPr lang="en-US" sz="20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</a:t>
                      </a:r>
                      <a:r>
                        <a:rPr lang="en-US" sz="2000" spc="5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</a:t>
                      </a:r>
                      <a:r>
                        <a:rPr lang="en-US" sz="20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         </a:t>
                      </a:r>
                      <a:r>
                        <a:rPr lang="en-US" sz="2000" spc="5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20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 S</a:t>
                      </a:r>
                      <a:r>
                        <a:rPr lang="en-US" sz="2000" spc="5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qua</a:t>
                      </a:r>
                      <a:r>
                        <a:rPr lang="en-US" sz="20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re</a:t>
                      </a:r>
                      <a:endParaRPr lang="en-US" sz="200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  <a:p>
                      <a:pPr marL="37465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St</a:t>
                      </a:r>
                      <a:r>
                        <a:rPr lang="en-US" sz="2000" spc="5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</a:t>
                      </a:r>
                      <a:r>
                        <a:rPr lang="en-US" sz="20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.</a:t>
                      </a:r>
                      <a:r>
                        <a:rPr lang="en-US" sz="2000" spc="125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20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Er</a:t>
                      </a:r>
                      <a:r>
                        <a:rPr lang="en-US" sz="2000" spc="-1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</a:t>
                      </a:r>
                      <a:r>
                        <a:rPr lang="en-US" sz="2000" spc="5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</a:t>
                      </a:r>
                      <a:r>
                        <a:rPr lang="en-US" sz="20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</a:t>
                      </a:r>
                      <a:r>
                        <a:rPr lang="en-US" sz="2000" spc="12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2000" spc="-1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</a:t>
                      </a:r>
                      <a:r>
                        <a:rPr lang="en-US" sz="20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</a:t>
                      </a:r>
                      <a:r>
                        <a:rPr lang="en-US" sz="2000" spc="125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2000" spc="-1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</a:t>
                      </a:r>
                      <a:r>
                        <a:rPr lang="en-US" sz="2000" spc="5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h</a:t>
                      </a:r>
                      <a:r>
                        <a:rPr lang="en-US" sz="20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</a:t>
                      </a:r>
                    </a:p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  <a:p>
                      <a:pPr marL="37465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</a:t>
                      </a:r>
                      <a:r>
                        <a:rPr lang="en-US" sz="2000" spc="5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</a:t>
                      </a:r>
                      <a:r>
                        <a:rPr lang="en-US" sz="20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</a:t>
                      </a:r>
                      <a:r>
                        <a:rPr lang="en-US" sz="2000" spc="5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</a:t>
                      </a:r>
                      <a:r>
                        <a:rPr lang="en-US" sz="2000" spc="-5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</a:t>
                      </a:r>
                      <a:r>
                        <a:rPr lang="en-US" sz="2000" spc="5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</a:t>
                      </a:r>
                      <a:r>
                        <a:rPr lang="en-US" sz="20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te</a:t>
                      </a:r>
                      <a:endParaRPr lang="en-US" sz="200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33426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  <a:p>
                      <a:pPr marL="3810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  <a:endParaRPr lang="en-US" sz="200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  <a:p>
                      <a:pPr marL="3810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.</a:t>
                      </a:r>
                      <a:r>
                        <a:rPr lang="en-US" sz="2000" spc="5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836</a:t>
                      </a:r>
                      <a:r>
                        <a:rPr lang="en-US" sz="20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</a:t>
                      </a:r>
                      <a:endParaRPr lang="en-US" sz="200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  <a:p>
                      <a:pPr marL="37465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.</a:t>
                      </a:r>
                      <a:r>
                        <a:rPr lang="en-US" sz="2000" spc="5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70</a:t>
                      </a:r>
                      <a:r>
                        <a:rPr lang="en-US" sz="20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  <a:endParaRPr lang="en-US" sz="200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  <a:p>
                      <a:pPr marL="37465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.</a:t>
                      </a:r>
                      <a:r>
                        <a:rPr lang="en-US" sz="2000" spc="5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66</a:t>
                      </a:r>
                      <a:r>
                        <a:rPr lang="en-US" sz="20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</a:t>
                      </a:r>
                      <a:endParaRPr lang="en-US" sz="200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  <a:p>
                      <a:pPr marL="37465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spc="5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  <a:r>
                        <a:rPr lang="en-US" sz="20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.</a:t>
                      </a:r>
                      <a:r>
                        <a:rPr lang="en-US" sz="2000" spc="5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78</a:t>
                      </a:r>
                      <a:r>
                        <a:rPr lang="en-US" sz="20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</a:t>
                      </a:r>
                      <a:endParaRPr lang="en-US" sz="200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9579446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914400"/>
            <a:ext cx="8229600" cy="400110"/>
          </a:xfrm>
          <a:prstGeom prst="rect">
            <a:avLst/>
          </a:prstGeom>
        </p:spPr>
        <p:txBody>
          <a:bodyPr anchor="t">
            <a:spAutoFit/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pPr eaLnBrk="1" hangingPunct="1"/>
            <a:r>
              <a:rPr lang="en-US" altLang="en-US" sz="2000" b="1" kern="0" dirty="0" err="1">
                <a:solidFill>
                  <a:schemeClr val="accent4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Contoh</a:t>
            </a:r>
            <a:r>
              <a:rPr lang="en-US" altLang="en-US" sz="2000" b="1" kern="0" dirty="0">
                <a:solidFill>
                  <a:schemeClr val="accent4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000" b="1" kern="0" dirty="0" err="1">
                <a:solidFill>
                  <a:schemeClr val="accent4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hasil</a:t>
            </a:r>
            <a:r>
              <a:rPr lang="en-US" altLang="en-US" sz="2000" b="1" kern="0" dirty="0">
                <a:solidFill>
                  <a:schemeClr val="accent4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000" b="1" kern="0" dirty="0" err="1">
                <a:solidFill>
                  <a:schemeClr val="accent4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Regresi</a:t>
            </a:r>
            <a:r>
              <a:rPr lang="en-US" altLang="en-US" sz="2000" b="1" kern="0" dirty="0">
                <a:solidFill>
                  <a:schemeClr val="accent4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Linear </a:t>
            </a:r>
            <a:r>
              <a:rPr lang="en-US" altLang="en-US" sz="2000" b="1" kern="0" dirty="0" err="1">
                <a:solidFill>
                  <a:schemeClr val="accent4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Berganda</a:t>
            </a:r>
            <a:endParaRPr lang="fi-FI" altLang="en-US" sz="2000" b="1" kern="0" dirty="0">
              <a:solidFill>
                <a:schemeClr val="accent4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97039652"/>
              </p:ext>
            </p:extLst>
          </p:nvPr>
        </p:nvGraphicFramePr>
        <p:xfrm>
          <a:off x="762000" y="1314510"/>
          <a:ext cx="6363335" cy="2834132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762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519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2928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921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9215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48450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334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53340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48450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609600">
                <a:tc gridSpan="4">
                  <a:txBody>
                    <a:bodyPr/>
                    <a:lstStyle/>
                    <a:p>
                      <a:pPr marL="0" marR="0">
                        <a:lnSpc>
                          <a:spcPts val="1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  <a:p>
                      <a:pPr marL="0" marR="0">
                        <a:lnSpc>
                          <a:spcPts val="1100"/>
                        </a:lnSpc>
                        <a:spcBef>
                          <a:spcPts val="55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  <a:p>
                      <a:pPr marL="1541145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Un</a:t>
                      </a:r>
                      <a:r>
                        <a:rPr lang="en-US" sz="1200" spc="5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</a:t>
                      </a:r>
                      <a:r>
                        <a:rPr lang="en-US" sz="12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</a:t>
                      </a:r>
                      <a:r>
                        <a:rPr lang="en-US" sz="1200" spc="5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</a:t>
                      </a:r>
                      <a:r>
                        <a:rPr lang="en-US" sz="1200" spc="-1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</a:t>
                      </a:r>
                      <a:r>
                        <a:rPr lang="en-US" sz="1200" spc="5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da</a:t>
                      </a:r>
                      <a:r>
                        <a:rPr lang="en-US" sz="12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</a:t>
                      </a:r>
                      <a:r>
                        <a:rPr lang="en-US" sz="1200" spc="-1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</a:t>
                      </a:r>
                      <a:r>
                        <a:rPr lang="en-US" sz="1200" spc="5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iz</a:t>
                      </a:r>
                      <a:r>
                        <a:rPr lang="en-US" sz="1200" spc="-1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</a:t>
                      </a:r>
                      <a:r>
                        <a:rPr lang="en-US" sz="12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</a:t>
                      </a:r>
                    </a:p>
                    <a:p>
                      <a:pPr marL="0" marR="0">
                        <a:lnSpc>
                          <a:spcPts val="500"/>
                        </a:lnSpc>
                        <a:spcBef>
                          <a:spcPts val="1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  <a:p>
                      <a:pPr marL="1541145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Co</a:t>
                      </a:r>
                      <a:r>
                        <a:rPr lang="en-US" sz="1200" spc="5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</a:t>
                      </a:r>
                      <a:r>
                        <a:rPr lang="en-US" sz="12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</a:t>
                      </a:r>
                      <a:r>
                        <a:rPr lang="en-US" sz="1200" spc="5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</a:t>
                      </a:r>
                      <a:r>
                        <a:rPr lang="en-US" sz="1200" spc="-1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</a:t>
                      </a:r>
                      <a:r>
                        <a:rPr lang="en-US" sz="1200" spc="5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cie</a:t>
                      </a:r>
                      <a:r>
                        <a:rPr lang="en-US" sz="1200" spc="-1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</a:t>
                      </a:r>
                      <a:r>
                        <a:rPr lang="en-US" sz="12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ts</a:t>
                      </a:r>
                      <a:endParaRPr lang="en-US" sz="120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>
                        <a:lnSpc>
                          <a:spcPts val="500"/>
                        </a:lnSpc>
                        <a:spcBef>
                          <a:spcPts val="1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  <a:p>
                      <a:pPr marL="44450" marR="31115">
                        <a:lnSpc>
                          <a:spcPct val="15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err="1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St</a:t>
                      </a:r>
                      <a:r>
                        <a:rPr lang="en-US" sz="1200" spc="5" dirty="0" err="1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anda</a:t>
                      </a:r>
                      <a:r>
                        <a:rPr lang="en-US" sz="1200" spc="-10" dirty="0" err="1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</a:t>
                      </a:r>
                      <a:r>
                        <a:rPr lang="en-US" sz="1200" spc="5" dirty="0" err="1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di</a:t>
                      </a:r>
                      <a:r>
                        <a:rPr lang="en-US" sz="1200" dirty="0" err="1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z</a:t>
                      </a:r>
                      <a:r>
                        <a:rPr lang="en-US" sz="12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1200" spc="5" dirty="0" err="1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ed</a:t>
                      </a:r>
                      <a:r>
                        <a:rPr lang="en-US" sz="1200" spc="5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12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Co</a:t>
                      </a:r>
                      <a:r>
                        <a:rPr lang="en-US" sz="1200" spc="5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</a:t>
                      </a:r>
                      <a:r>
                        <a:rPr lang="en-US" sz="12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</a:t>
                      </a:r>
                      <a:r>
                        <a:rPr lang="en-US" sz="1200" spc="5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</a:t>
                      </a:r>
                      <a:r>
                        <a:rPr lang="en-US" sz="1200" spc="-1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</a:t>
                      </a:r>
                      <a:r>
                        <a:rPr lang="en-US" sz="1200" spc="5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cie</a:t>
                      </a:r>
                      <a:r>
                        <a:rPr lang="en-US" sz="1200" spc="-1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</a:t>
                      </a:r>
                      <a:r>
                        <a:rPr lang="en-US" sz="12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ts</a:t>
                      </a:r>
                    </a:p>
                    <a:p>
                      <a:pPr marL="0" marR="0">
                        <a:lnSpc>
                          <a:spcPts val="600"/>
                        </a:lnSpc>
                        <a:spcBef>
                          <a:spcPts val="25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  <a:p>
                      <a:pPr marL="0" marR="0">
                        <a:lnSpc>
                          <a:spcPts val="1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  <a:p>
                      <a:pPr marL="44450" marR="0">
                        <a:lnSpc>
                          <a:spcPts val="1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</a:t>
                      </a:r>
                      <a:r>
                        <a:rPr lang="en-US" sz="1200" spc="5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</a:t>
                      </a:r>
                      <a:r>
                        <a:rPr lang="en-US" sz="12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ta</a:t>
                      </a:r>
                      <a:endParaRPr lang="en-US" sz="120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 rowSpan="2">
                  <a:txBody>
                    <a:bodyPr/>
                    <a:lstStyle/>
                    <a:p>
                      <a:pPr marL="0" marR="0">
                        <a:lnSpc>
                          <a:spcPts val="900"/>
                        </a:lnSpc>
                        <a:spcBef>
                          <a:spcPts val="1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  <a:p>
                      <a:pPr marL="0" marR="0">
                        <a:lnSpc>
                          <a:spcPts val="1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  <a:p>
                      <a:pPr marL="0" marR="0">
                        <a:lnSpc>
                          <a:spcPts val="1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  <a:p>
                      <a:pPr marL="0" marR="0">
                        <a:lnSpc>
                          <a:spcPts val="1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  <a:p>
                      <a:pPr marL="0" marR="0">
                        <a:lnSpc>
                          <a:spcPts val="1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  <a:p>
                      <a:pPr marL="0" marR="0">
                        <a:lnSpc>
                          <a:spcPts val="1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  <a:p>
                      <a:pPr marL="0" marR="0">
                        <a:lnSpc>
                          <a:spcPts val="1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  <a:p>
                      <a:pPr marL="45720" marR="0">
                        <a:lnSpc>
                          <a:spcPts val="1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</a:t>
                      </a:r>
                      <a:endParaRPr lang="en-US" sz="120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 rowSpan="2">
                  <a:txBody>
                    <a:bodyPr/>
                    <a:lstStyle/>
                    <a:p>
                      <a:pPr marL="0" marR="0">
                        <a:lnSpc>
                          <a:spcPts val="900"/>
                        </a:lnSpc>
                        <a:spcBef>
                          <a:spcPts val="1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  <a:p>
                      <a:pPr marL="0" marR="0">
                        <a:lnSpc>
                          <a:spcPts val="1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  <a:p>
                      <a:pPr marL="0" marR="0">
                        <a:lnSpc>
                          <a:spcPts val="1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  <a:p>
                      <a:pPr marL="0" marR="0">
                        <a:lnSpc>
                          <a:spcPts val="1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  <a:p>
                      <a:pPr marL="0" marR="0">
                        <a:lnSpc>
                          <a:spcPts val="1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  <a:p>
                      <a:pPr marL="0" marR="0">
                        <a:lnSpc>
                          <a:spcPts val="1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  <a:p>
                      <a:pPr marL="0" marR="0">
                        <a:lnSpc>
                          <a:spcPts val="1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  <a:p>
                      <a:pPr marL="44450" marR="0">
                        <a:lnSpc>
                          <a:spcPts val="1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</a:t>
                      </a:r>
                      <a:r>
                        <a:rPr lang="en-US" sz="1200" spc="5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ig</a:t>
                      </a:r>
                      <a:r>
                        <a:rPr lang="en-US" sz="12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.</a:t>
                      </a:r>
                      <a:endParaRPr lang="en-US" sz="120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marL="0" marR="0">
                        <a:lnSpc>
                          <a:spcPts val="1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  <a:p>
                      <a:pPr marL="0" marR="0">
                        <a:lnSpc>
                          <a:spcPts val="1100"/>
                        </a:lnSpc>
                        <a:spcBef>
                          <a:spcPts val="55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  <a:p>
                      <a:pPr marL="37465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Co</a:t>
                      </a:r>
                      <a:r>
                        <a:rPr lang="en-US" sz="1200" spc="5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lli</a:t>
                      </a:r>
                      <a:r>
                        <a:rPr lang="en-US" sz="1200" spc="-1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</a:t>
                      </a:r>
                      <a:r>
                        <a:rPr lang="en-US" sz="1200" spc="5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ea</a:t>
                      </a:r>
                      <a:r>
                        <a:rPr lang="en-US" sz="12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</a:t>
                      </a:r>
                      <a:r>
                        <a:rPr lang="en-US" sz="1200" spc="-5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</a:t>
                      </a:r>
                      <a:r>
                        <a:rPr lang="en-US" sz="12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ty</a:t>
                      </a:r>
                    </a:p>
                    <a:p>
                      <a:pPr marL="0" marR="0">
                        <a:lnSpc>
                          <a:spcPts val="500"/>
                        </a:lnSpc>
                        <a:spcBef>
                          <a:spcPts val="1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  <a:p>
                      <a:pPr marL="37465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St</a:t>
                      </a:r>
                      <a:r>
                        <a:rPr lang="en-US" sz="1200" spc="5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</a:t>
                      </a:r>
                      <a:r>
                        <a:rPr lang="en-US" sz="12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</a:t>
                      </a:r>
                      <a:r>
                        <a:rPr lang="en-US" sz="1200" spc="5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</a:t>
                      </a:r>
                      <a:r>
                        <a:rPr lang="en-US" sz="1200" spc="-5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</a:t>
                      </a:r>
                      <a:r>
                        <a:rPr lang="en-US" sz="12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</a:t>
                      </a:r>
                      <a:r>
                        <a:rPr lang="en-US" sz="1200" spc="5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</a:t>
                      </a:r>
                      <a:r>
                        <a:rPr lang="en-US" sz="1200" spc="-5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</a:t>
                      </a:r>
                      <a:r>
                        <a:rPr lang="en-US" sz="12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</a:t>
                      </a:r>
                      <a:endParaRPr lang="en-US" sz="120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1480">
                <a:tc gridSpan="3">
                  <a:txBody>
                    <a:bodyPr/>
                    <a:lstStyle/>
                    <a:p>
                      <a:pPr marL="0" marR="0">
                        <a:lnSpc>
                          <a:spcPts val="1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  <a:p>
                      <a:pPr marL="0" marR="0">
                        <a:lnSpc>
                          <a:spcPts val="1100"/>
                        </a:lnSpc>
                        <a:spcBef>
                          <a:spcPts val="6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  <a:p>
                      <a:pPr marL="3810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spc="5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Mod</a:t>
                      </a:r>
                      <a:r>
                        <a:rPr lang="en-US" sz="1200" spc="-1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</a:t>
                      </a:r>
                      <a:r>
                        <a:rPr lang="en-US" sz="12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                                    </a:t>
                      </a:r>
                      <a:r>
                        <a:rPr lang="en-US" sz="1200" spc="16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12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</a:t>
                      </a:r>
                      <a:endParaRPr lang="en-US" sz="120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ts val="1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  <a:p>
                      <a:pPr marL="0" marR="0">
                        <a:lnSpc>
                          <a:spcPts val="1100"/>
                        </a:lnSpc>
                        <a:spcBef>
                          <a:spcPts val="6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  <a:p>
                      <a:pPr marL="37465" marR="0">
                        <a:lnSpc>
                          <a:spcPts val="1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St</a:t>
                      </a:r>
                      <a:r>
                        <a:rPr lang="en-US" sz="1200" spc="5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</a:t>
                      </a:r>
                      <a:r>
                        <a:rPr lang="en-US" sz="12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.</a:t>
                      </a:r>
                      <a:r>
                        <a:rPr lang="en-US" sz="1200" spc="5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12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Err</a:t>
                      </a:r>
                      <a:r>
                        <a:rPr lang="en-US" sz="1200" spc="5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</a:t>
                      </a:r>
                      <a:r>
                        <a:rPr lang="en-US" sz="12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</a:t>
                      </a:r>
                      <a:endParaRPr lang="en-US" sz="120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7465" marR="17780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err="1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</a:t>
                      </a:r>
                      <a:r>
                        <a:rPr lang="en-US" sz="1200" spc="5" dirty="0" err="1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ole</a:t>
                      </a:r>
                      <a:r>
                        <a:rPr lang="en-US" sz="1200" dirty="0" err="1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</a:t>
                      </a:r>
                      <a:r>
                        <a:rPr lang="en-US" sz="1200" spc="-10" dirty="0" err="1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</a:t>
                      </a:r>
                      <a:r>
                        <a:rPr lang="en-US" sz="1200" spc="5" dirty="0" err="1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</a:t>
                      </a:r>
                      <a:r>
                        <a:rPr lang="en-US" sz="1200" dirty="0" err="1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</a:t>
                      </a:r>
                      <a:r>
                        <a:rPr lang="en-US" sz="12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e</a:t>
                      </a:r>
                      <a:endParaRPr lang="en-US" sz="120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ts val="1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  <a:p>
                      <a:pPr marL="0" marR="0">
                        <a:lnSpc>
                          <a:spcPts val="1100"/>
                        </a:lnSpc>
                        <a:spcBef>
                          <a:spcPts val="6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  <a:p>
                      <a:pPr marL="37465" marR="0">
                        <a:lnSpc>
                          <a:spcPts val="1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VIF</a:t>
                      </a:r>
                      <a:endParaRPr lang="en-US" sz="120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16535">
                <a:tc gridSpan="2">
                  <a:txBody>
                    <a:bodyPr/>
                    <a:lstStyle/>
                    <a:p>
                      <a:pPr marL="0" marR="0">
                        <a:lnSpc>
                          <a:spcPts val="500"/>
                        </a:lnSpc>
                        <a:spcBef>
                          <a:spcPts val="15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  <a:p>
                      <a:pPr marL="38100" marR="0">
                        <a:lnSpc>
                          <a:spcPts val="1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       </a:t>
                      </a:r>
                      <a:r>
                        <a:rPr lang="en-US" sz="1200" spc="23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12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(Co</a:t>
                      </a:r>
                      <a:r>
                        <a:rPr lang="en-US" sz="1200" spc="5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ns</a:t>
                      </a:r>
                      <a:r>
                        <a:rPr lang="en-US" sz="12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</a:t>
                      </a:r>
                      <a:r>
                        <a:rPr lang="en-US" sz="1200" spc="-5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</a:t>
                      </a:r>
                      <a:r>
                        <a:rPr lang="en-US" sz="1200" spc="5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</a:t>
                      </a:r>
                      <a:r>
                        <a:rPr lang="en-US" sz="12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t)</a:t>
                      </a:r>
                      <a:endParaRPr lang="en-US" sz="120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ts val="500"/>
                        </a:lnSpc>
                        <a:spcBef>
                          <a:spcPts val="15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  <a:p>
                      <a:pPr marL="38100" marR="0">
                        <a:lnSpc>
                          <a:spcPts val="1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spc="5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</a:t>
                      </a:r>
                      <a:r>
                        <a:rPr lang="en-US" sz="12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.</a:t>
                      </a:r>
                      <a:r>
                        <a:rPr lang="en-US" sz="1200" spc="5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89</a:t>
                      </a:r>
                      <a:r>
                        <a:rPr lang="en-US" sz="12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</a:t>
                      </a:r>
                      <a:endParaRPr lang="en-US" sz="120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ts val="500"/>
                        </a:lnSpc>
                        <a:spcBef>
                          <a:spcPts val="15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  <a:p>
                      <a:pPr marL="37465" marR="0">
                        <a:lnSpc>
                          <a:spcPts val="1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spc="5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</a:t>
                      </a:r>
                      <a:r>
                        <a:rPr lang="en-US" sz="12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.</a:t>
                      </a:r>
                      <a:r>
                        <a:rPr lang="en-US" sz="1200" spc="5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09</a:t>
                      </a:r>
                      <a:r>
                        <a:rPr lang="en-US" sz="12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</a:t>
                      </a:r>
                      <a:endParaRPr lang="en-US" sz="120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n-US" sz="120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ts val="500"/>
                        </a:lnSpc>
                        <a:spcBef>
                          <a:spcPts val="15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  <a:p>
                      <a:pPr marL="38735" marR="0">
                        <a:lnSpc>
                          <a:spcPts val="1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spc="5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</a:t>
                      </a:r>
                      <a:r>
                        <a:rPr lang="en-US" sz="12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.</a:t>
                      </a:r>
                      <a:r>
                        <a:rPr lang="en-US" sz="1200" spc="5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17</a:t>
                      </a:r>
                      <a:r>
                        <a:rPr lang="en-US" sz="12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</a:t>
                      </a:r>
                      <a:endParaRPr lang="en-US" sz="120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ts val="500"/>
                        </a:lnSpc>
                        <a:spcBef>
                          <a:spcPts val="15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  <a:p>
                      <a:pPr marL="37465" marR="0">
                        <a:lnSpc>
                          <a:spcPts val="1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.</a:t>
                      </a:r>
                      <a:r>
                        <a:rPr lang="en-US" sz="1200" spc="5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03</a:t>
                      </a:r>
                      <a:r>
                        <a:rPr lang="en-US" sz="12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</a:t>
                      </a:r>
                      <a:endParaRPr lang="en-US" sz="120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n-US" sz="120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n-US" sz="120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19100">
                <a:tc rowSpan="3"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n-US" sz="120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197485">
                        <a:lnSpc>
                          <a:spcPts val="1600"/>
                        </a:lnSpc>
                        <a:spcBef>
                          <a:spcPts val="11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KAR</a:t>
                      </a:r>
                      <a:r>
                        <a:rPr lang="en-US" sz="1200" spc="-5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</a:t>
                      </a:r>
                      <a:r>
                        <a:rPr lang="en-US" sz="12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KTERIS</a:t>
                      </a:r>
                      <a:r>
                        <a:rPr lang="en-US" sz="1200" spc="5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</a:t>
                      </a:r>
                      <a:r>
                        <a:rPr lang="en-US" sz="12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IK W</a:t>
                      </a:r>
                      <a:r>
                        <a:rPr lang="en-US" sz="1200" spc="5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</a:t>
                      </a:r>
                      <a:r>
                        <a:rPr lang="en-US" sz="12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RA</a:t>
                      </a:r>
                      <a:r>
                        <a:rPr lang="en-US" sz="1200" spc="-5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U</a:t>
                      </a:r>
                      <a:r>
                        <a:rPr lang="en-US" sz="12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SAH</a:t>
                      </a:r>
                      <a:r>
                        <a:rPr lang="en-US" sz="1200" spc="-5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</a:t>
                      </a:r>
                      <a:r>
                        <a:rPr lang="en-US" sz="12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AN</a:t>
                      </a:r>
                      <a:endParaRPr lang="en-US" sz="120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ts val="500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  <a:p>
                      <a:pPr marL="3810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.</a:t>
                      </a:r>
                      <a:r>
                        <a:rPr lang="en-US" sz="1200" spc="5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26</a:t>
                      </a:r>
                      <a:r>
                        <a:rPr lang="en-US" sz="12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</a:t>
                      </a:r>
                      <a:endParaRPr lang="en-US" sz="120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ts val="500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  <a:p>
                      <a:pPr marL="37465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.</a:t>
                      </a:r>
                      <a:r>
                        <a:rPr lang="en-US" sz="1200" spc="5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09</a:t>
                      </a:r>
                      <a:r>
                        <a:rPr lang="en-US" sz="12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  <a:endParaRPr lang="en-US" sz="120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ts val="500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  <a:p>
                      <a:pPr marL="37465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.</a:t>
                      </a:r>
                      <a:r>
                        <a:rPr lang="en-US" sz="1200" spc="5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40</a:t>
                      </a:r>
                      <a:r>
                        <a:rPr lang="en-US" sz="12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</a:t>
                      </a:r>
                      <a:endParaRPr lang="en-US" sz="120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ts val="500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  <a:p>
                      <a:pPr marL="38735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spc="5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</a:t>
                      </a:r>
                      <a:r>
                        <a:rPr lang="en-US" sz="12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.</a:t>
                      </a:r>
                      <a:r>
                        <a:rPr lang="en-US" sz="1200" spc="5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97</a:t>
                      </a:r>
                      <a:r>
                        <a:rPr lang="en-US" sz="12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</a:t>
                      </a:r>
                      <a:endParaRPr lang="en-US" sz="120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ts val="500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  <a:p>
                      <a:pPr marL="37465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.</a:t>
                      </a:r>
                      <a:r>
                        <a:rPr lang="en-US" sz="1200" spc="5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00</a:t>
                      </a:r>
                      <a:r>
                        <a:rPr lang="en-US" sz="12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</a:t>
                      </a:r>
                      <a:endParaRPr lang="en-US" sz="120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ts val="500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  <a:p>
                      <a:pPr marL="37465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.</a:t>
                      </a:r>
                      <a:r>
                        <a:rPr lang="en-US" sz="1200" spc="5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60</a:t>
                      </a:r>
                      <a:r>
                        <a:rPr lang="en-US" sz="12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</a:t>
                      </a:r>
                      <a:endParaRPr lang="en-US" sz="120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ts val="500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  <a:p>
                      <a:pPr marL="37465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spc="5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  <a:r>
                        <a:rPr lang="en-US" sz="12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.</a:t>
                      </a:r>
                      <a:r>
                        <a:rPr lang="en-US" sz="1200" spc="5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64</a:t>
                      </a:r>
                      <a:r>
                        <a:rPr lang="en-US" sz="12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</a:t>
                      </a:r>
                      <a:endParaRPr lang="en-US" sz="120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1653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ts val="500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  <a:p>
                      <a:pPr marL="3810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</a:t>
                      </a:r>
                      <a:r>
                        <a:rPr lang="en-US" sz="1200" spc="-5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</a:t>
                      </a:r>
                      <a:r>
                        <a:rPr lang="en-US" sz="12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VASI</a:t>
                      </a:r>
                      <a:endParaRPr lang="en-US" sz="120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ts val="500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  <a:p>
                      <a:pPr marL="3810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.</a:t>
                      </a:r>
                      <a:r>
                        <a:rPr lang="en-US" sz="1200" spc="5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22</a:t>
                      </a:r>
                      <a:r>
                        <a:rPr lang="en-US" sz="12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  <a:endParaRPr lang="en-US" sz="120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ts val="500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  <a:p>
                      <a:pPr marL="37465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.</a:t>
                      </a:r>
                      <a:r>
                        <a:rPr lang="en-US" sz="1200" spc="5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08</a:t>
                      </a:r>
                      <a:r>
                        <a:rPr lang="en-US" sz="12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  <a:endParaRPr lang="en-US" sz="120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ts val="500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  <a:p>
                      <a:pPr marL="37465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.</a:t>
                      </a:r>
                      <a:r>
                        <a:rPr lang="en-US" sz="1200" spc="5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38</a:t>
                      </a:r>
                      <a:r>
                        <a:rPr lang="en-US" sz="12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  <a:endParaRPr lang="en-US" sz="120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ts val="500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  <a:p>
                      <a:pPr marL="38735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spc="5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</a:t>
                      </a:r>
                      <a:r>
                        <a:rPr lang="en-US" sz="12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.</a:t>
                      </a:r>
                      <a:r>
                        <a:rPr lang="en-US" sz="1200" spc="5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74</a:t>
                      </a:r>
                      <a:r>
                        <a:rPr lang="en-US" sz="12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  <a:endParaRPr lang="en-US" sz="120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ts val="500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  <a:p>
                      <a:pPr marL="37465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.</a:t>
                      </a:r>
                      <a:r>
                        <a:rPr lang="en-US" sz="1200" spc="5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01</a:t>
                      </a:r>
                      <a:r>
                        <a:rPr lang="en-US" sz="12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  <a:endParaRPr lang="en-US" sz="120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ts val="500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  <a:p>
                      <a:pPr marL="37465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.</a:t>
                      </a:r>
                      <a:r>
                        <a:rPr lang="en-US" sz="1200" spc="5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57</a:t>
                      </a:r>
                      <a:r>
                        <a:rPr lang="en-US" sz="12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</a:t>
                      </a:r>
                      <a:endParaRPr lang="en-US" sz="120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ts val="500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  <a:p>
                      <a:pPr marL="37465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spc="5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  <a:r>
                        <a:rPr lang="en-US" sz="12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.</a:t>
                      </a:r>
                      <a:r>
                        <a:rPr lang="en-US" sz="1200" spc="5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73</a:t>
                      </a:r>
                      <a:r>
                        <a:rPr lang="en-US" sz="12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</a:t>
                      </a:r>
                      <a:endParaRPr lang="en-US" sz="120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1910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8100" marR="96520">
                        <a:lnSpc>
                          <a:spcPts val="1600"/>
                        </a:lnSpc>
                        <a:spcBef>
                          <a:spcPts val="115"/>
                        </a:spcBef>
                        <a:spcAft>
                          <a:spcPts val="0"/>
                        </a:spcAft>
                      </a:pPr>
                      <a:r>
                        <a:rPr lang="en-US" sz="1200" spc="-5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</a:t>
                      </a:r>
                      <a:r>
                        <a:rPr lang="en-US" sz="12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RIENTASI KEW</a:t>
                      </a:r>
                      <a:r>
                        <a:rPr lang="en-US" sz="1200" spc="5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</a:t>
                      </a:r>
                      <a:r>
                        <a:rPr lang="en-US" sz="12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RA</a:t>
                      </a:r>
                      <a:r>
                        <a:rPr lang="en-US" sz="1200" spc="-5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U</a:t>
                      </a:r>
                      <a:r>
                        <a:rPr lang="en-US" sz="12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SAH</a:t>
                      </a:r>
                      <a:r>
                        <a:rPr lang="en-US" sz="1200" spc="-5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</a:t>
                      </a:r>
                      <a:r>
                        <a:rPr lang="en-US" sz="12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AN</a:t>
                      </a:r>
                      <a:endParaRPr lang="en-US" sz="120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ts val="500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  <a:p>
                      <a:pPr marL="3810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.</a:t>
                      </a:r>
                      <a:r>
                        <a:rPr lang="en-US" sz="1200" spc="5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30</a:t>
                      </a:r>
                      <a:r>
                        <a:rPr lang="en-US" sz="12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</a:t>
                      </a:r>
                      <a:endParaRPr lang="en-US" sz="120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ts val="500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  <a:p>
                      <a:pPr marL="37465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.</a:t>
                      </a:r>
                      <a:r>
                        <a:rPr lang="en-US" sz="1200" spc="5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09</a:t>
                      </a:r>
                      <a:r>
                        <a:rPr lang="en-US" sz="12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</a:t>
                      </a:r>
                      <a:endParaRPr lang="en-US" sz="120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ts val="500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  <a:p>
                      <a:pPr marL="37465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.</a:t>
                      </a:r>
                      <a:r>
                        <a:rPr lang="en-US" sz="1200" spc="5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34</a:t>
                      </a:r>
                      <a:r>
                        <a:rPr lang="en-US" sz="12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  <a:endParaRPr lang="en-US" sz="120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ts val="500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  <a:p>
                      <a:pPr marL="38735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spc="5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</a:t>
                      </a:r>
                      <a:r>
                        <a:rPr lang="en-US" sz="12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.</a:t>
                      </a:r>
                      <a:r>
                        <a:rPr lang="en-US" sz="1200" spc="5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</a:t>
                      </a:r>
                      <a:r>
                        <a:rPr lang="en-US" sz="12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</a:t>
                      </a:r>
                      <a:endParaRPr lang="en-US" sz="120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ts val="500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  <a:p>
                      <a:pPr marL="37465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.</a:t>
                      </a:r>
                      <a:r>
                        <a:rPr lang="en-US" sz="1200" spc="5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00</a:t>
                      </a:r>
                      <a:r>
                        <a:rPr lang="en-US" sz="12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</a:t>
                      </a:r>
                      <a:endParaRPr lang="en-US" sz="120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ts val="500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  <a:p>
                      <a:pPr marL="37465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.</a:t>
                      </a:r>
                      <a:r>
                        <a:rPr lang="en-US" sz="1200" spc="5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93</a:t>
                      </a:r>
                      <a:r>
                        <a:rPr lang="en-US" sz="120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</a:t>
                      </a:r>
                      <a:endParaRPr lang="en-US" sz="120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ts val="500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  <a:p>
                      <a:pPr marL="37465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spc="5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  <a:r>
                        <a:rPr lang="en-US" sz="12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.</a:t>
                      </a:r>
                      <a:r>
                        <a:rPr lang="en-US" sz="1200" spc="5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07</a:t>
                      </a:r>
                      <a:r>
                        <a:rPr lang="en-US" sz="12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</a:t>
                      </a:r>
                      <a:endParaRPr lang="en-US" sz="120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6" name="Rectangle 5"/>
          <p:cNvSpPr/>
          <p:nvPr/>
        </p:nvSpPr>
        <p:spPr>
          <a:xfrm>
            <a:off x="533400" y="4267200"/>
            <a:ext cx="8153400" cy="787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tabLst>
                <a:tab pos="914400" algn="l"/>
              </a:tabLst>
            </a:pPr>
            <a:r>
              <a:rPr lang="en-US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Pe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rsa</a:t>
            </a:r>
            <a:r>
              <a:rPr lang="en-US" b="1" spc="10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m</a:t>
            </a:r>
            <a:r>
              <a:rPr lang="en-US" b="1" spc="-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n</a:t>
            </a:r>
            <a:r>
              <a:rPr lang="en-US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re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g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resi</a:t>
            </a:r>
            <a:r>
              <a:rPr lang="en-US" b="1" spc="60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:</a:t>
            </a:r>
            <a:r>
              <a:rPr lang="en-US" b="1" spc="6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Y</a:t>
            </a:r>
            <a:r>
              <a:rPr lang="en-US" b="1" spc="5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=</a:t>
            </a:r>
            <a:r>
              <a:rPr lang="en-US" b="1" spc="60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b="1" spc="-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8</a:t>
            </a:r>
            <a:r>
              <a:rPr lang="en-US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,</a:t>
            </a:r>
            <a:r>
              <a:rPr lang="en-US" b="1" spc="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8</a:t>
            </a:r>
            <a:r>
              <a:rPr lang="en-US" b="1" spc="-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9</a:t>
            </a:r>
            <a:r>
              <a:rPr lang="en-US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6</a:t>
            </a:r>
            <a:r>
              <a:rPr lang="en-US" b="1" spc="6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+</a:t>
            </a:r>
            <a:r>
              <a:rPr lang="en-US" b="1" spc="4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b="1" spc="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0</a:t>
            </a:r>
            <a:r>
              <a:rPr lang="en-US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,</a:t>
            </a:r>
            <a:r>
              <a:rPr lang="en-US" b="1" spc="-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2</a:t>
            </a:r>
            <a:r>
              <a:rPr lang="en-US" b="1" spc="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6</a:t>
            </a:r>
            <a:r>
              <a:rPr lang="en-US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9</a:t>
            </a:r>
            <a:r>
              <a:rPr lang="en-US" b="1" spc="5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(</a:t>
            </a:r>
            <a:r>
              <a:rPr lang="en-US" b="1" spc="30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X</a:t>
            </a:r>
            <a:r>
              <a:rPr lang="en-US" b="1" spc="-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1</a:t>
            </a:r>
            <a:r>
              <a:rPr lang="en-US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)</a:t>
            </a:r>
            <a:r>
              <a:rPr lang="en-US" b="1" spc="60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+</a:t>
            </a:r>
            <a:r>
              <a:rPr lang="en-US" b="1" spc="60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b="1" spc="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0</a:t>
            </a:r>
            <a:r>
              <a:rPr lang="en-US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,</a:t>
            </a:r>
            <a:r>
              <a:rPr lang="en-US" b="1" spc="-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2</a:t>
            </a:r>
            <a:r>
              <a:rPr lang="en-US" b="1" spc="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2</a:t>
            </a:r>
            <a:r>
              <a:rPr lang="en-US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0</a:t>
            </a:r>
            <a:r>
              <a:rPr lang="en-US" b="1" spc="5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(</a:t>
            </a:r>
            <a:r>
              <a:rPr lang="en-US" b="1" spc="10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X</a:t>
            </a:r>
            <a:r>
              <a:rPr lang="en-US" b="1" spc="-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2</a:t>
            </a:r>
            <a:r>
              <a:rPr lang="en-US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) +</a:t>
            </a:r>
            <a:r>
              <a:rPr lang="en-US" b="1" spc="-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b="1" spc="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0</a:t>
            </a:r>
            <a:r>
              <a:rPr lang="en-US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,</a:t>
            </a:r>
            <a:r>
              <a:rPr lang="en-US" b="1" spc="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3</a:t>
            </a:r>
            <a:r>
              <a:rPr lang="en-US" b="1" spc="-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0</a:t>
            </a:r>
            <a:r>
              <a:rPr lang="en-US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2</a:t>
            </a:r>
            <a:r>
              <a:rPr lang="en-US" b="1" spc="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(</a:t>
            </a:r>
            <a:r>
              <a:rPr lang="en-US" b="1" spc="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X</a:t>
            </a:r>
            <a:r>
              <a:rPr lang="en-US" b="1" spc="-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3</a:t>
            </a:r>
            <a:r>
              <a:rPr lang="en-US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).</a:t>
            </a:r>
            <a:endParaRPr lang="en-US" sz="16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K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on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s</a:t>
            </a:r>
            <a:r>
              <a:rPr lang="en-US" b="1" spc="-10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t</a:t>
            </a:r>
            <a:r>
              <a:rPr lang="en-US" b="1" spc="5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an</a:t>
            </a:r>
            <a:r>
              <a:rPr lang="en-US" b="1" spc="-10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t</a:t>
            </a:r>
            <a:r>
              <a:rPr lang="en-US" b="1" dirty="0" err="1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</a:t>
            </a:r>
            <a:r>
              <a:rPr lang="en-US" b="1" spc="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en-US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= </a:t>
            </a:r>
            <a:r>
              <a:rPr lang="en-US" b="1" spc="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8</a:t>
            </a:r>
            <a:r>
              <a:rPr lang="en-US" b="1" spc="-10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,</a:t>
            </a:r>
            <a:r>
              <a:rPr lang="en-US" b="1" spc="5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89</a:t>
            </a:r>
            <a:r>
              <a:rPr lang="en-US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6</a:t>
            </a:r>
            <a:endParaRPr lang="en-US" sz="16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2594635"/>
      </p:ext>
    </p:extLst>
  </p:cSld>
  <p:clrMapOvr>
    <a:masterClrMapping/>
  </p:clrMapOvr>
</p:sld>
</file>

<file path=ppt/theme/theme1.xml><?xml version="1.0" encoding="utf-8"?>
<a:theme xmlns:a="http://schemas.openxmlformats.org/drawingml/2006/main" name="Nature">
  <a:themeElements>
    <a:clrScheme name="Nature 2">
      <a:dk1>
        <a:srgbClr val="5B5249"/>
      </a:dk1>
      <a:lt1>
        <a:srgbClr val="FFFFFF"/>
      </a:lt1>
      <a:dk2>
        <a:srgbClr val="2A3D7A"/>
      </a:dk2>
      <a:lt2>
        <a:srgbClr val="CEC8BA"/>
      </a:lt2>
      <a:accent1>
        <a:srgbClr val="C9DDF1"/>
      </a:accent1>
      <a:accent2>
        <a:srgbClr val="FAC164"/>
      </a:accent2>
      <a:accent3>
        <a:srgbClr val="FFFFFF"/>
      </a:accent3>
      <a:accent4>
        <a:srgbClr val="4C453D"/>
      </a:accent4>
      <a:accent5>
        <a:srgbClr val="E1EBF7"/>
      </a:accent5>
      <a:accent6>
        <a:srgbClr val="E3AF5A"/>
      </a:accent6>
      <a:hlink>
        <a:srgbClr val="B0AE6A"/>
      </a:hlink>
      <a:folHlink>
        <a:srgbClr val="C3E684"/>
      </a:folHlink>
    </a:clrScheme>
    <a:fontScheme name="Nature">
      <a:majorFont>
        <a:latin typeface="Times New Roman"/>
        <a:ea typeface=""/>
        <a:cs typeface="Times New Roman"/>
      </a:majorFont>
      <a:minorFont>
        <a:latin typeface="Times New Roman"/>
        <a:ea typeface=""/>
        <a:cs typeface="Times New Roma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cs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cs typeface="Times New Roman" pitchFamily="18" charset="0"/>
          </a:defRPr>
        </a:defPPr>
      </a:lstStyle>
    </a:lnDef>
  </a:objectDefaults>
  <a:extraClrSchemeLst>
    <a:extraClrScheme>
      <a:clrScheme name="Nature 1">
        <a:dk1>
          <a:srgbClr val="666699"/>
        </a:dk1>
        <a:lt1>
          <a:srgbClr val="FFFFCC"/>
        </a:lt1>
        <a:dk2>
          <a:srgbClr val="687FCA"/>
        </a:dk2>
        <a:lt2>
          <a:srgbClr val="192449"/>
        </a:lt2>
        <a:accent1>
          <a:srgbClr val="C9DDF1"/>
        </a:accent1>
        <a:accent2>
          <a:srgbClr val="FAC164"/>
        </a:accent2>
        <a:accent3>
          <a:srgbClr val="B9C0E1"/>
        </a:accent3>
        <a:accent4>
          <a:srgbClr val="DADAAE"/>
        </a:accent4>
        <a:accent5>
          <a:srgbClr val="E1EBF7"/>
        </a:accent5>
        <a:accent6>
          <a:srgbClr val="E3AF5A"/>
        </a:accent6>
        <a:hlink>
          <a:srgbClr val="B0AE6A"/>
        </a:hlink>
        <a:folHlink>
          <a:srgbClr val="C3E68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ature 2">
        <a:dk1>
          <a:srgbClr val="5B5249"/>
        </a:dk1>
        <a:lt1>
          <a:srgbClr val="FFFFFF"/>
        </a:lt1>
        <a:dk2>
          <a:srgbClr val="2A3D7A"/>
        </a:dk2>
        <a:lt2>
          <a:srgbClr val="CEC8BA"/>
        </a:lt2>
        <a:accent1>
          <a:srgbClr val="C9DDF1"/>
        </a:accent1>
        <a:accent2>
          <a:srgbClr val="FAC164"/>
        </a:accent2>
        <a:accent3>
          <a:srgbClr val="FFFFFF"/>
        </a:accent3>
        <a:accent4>
          <a:srgbClr val="4C453D"/>
        </a:accent4>
        <a:accent5>
          <a:srgbClr val="E1EBF7"/>
        </a:accent5>
        <a:accent6>
          <a:srgbClr val="E3AF5A"/>
        </a:accent6>
        <a:hlink>
          <a:srgbClr val="B0AE6A"/>
        </a:hlink>
        <a:folHlink>
          <a:srgbClr val="C3E684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ature 3">
        <a:dk1>
          <a:srgbClr val="333333"/>
        </a:dk1>
        <a:lt1>
          <a:srgbClr val="FFFFFF"/>
        </a:lt1>
        <a:dk2>
          <a:srgbClr val="000000"/>
        </a:dk2>
        <a:lt2>
          <a:srgbClr val="DDDDDD"/>
        </a:lt2>
        <a:accent1>
          <a:srgbClr val="DDDDDD"/>
        </a:accent1>
        <a:accent2>
          <a:srgbClr val="B2B2B2"/>
        </a:accent2>
        <a:accent3>
          <a:srgbClr val="FFFFFF"/>
        </a:accent3>
        <a:accent4>
          <a:srgbClr val="2A2A2A"/>
        </a:accent4>
        <a:accent5>
          <a:srgbClr val="EBEBEB"/>
        </a:accent5>
        <a:accent6>
          <a:srgbClr val="A1A1A1"/>
        </a:accent6>
        <a:hlink>
          <a:srgbClr val="808080"/>
        </a:hlink>
        <a:folHlink>
          <a:srgbClr val="5F5F5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ature 4">
        <a:dk1>
          <a:srgbClr val="8061A5"/>
        </a:dk1>
        <a:lt1>
          <a:srgbClr val="FFFFCC"/>
        </a:lt1>
        <a:dk2>
          <a:srgbClr val="967DB5"/>
        </a:dk2>
        <a:lt2>
          <a:srgbClr val="192449"/>
        </a:lt2>
        <a:accent1>
          <a:srgbClr val="D6C9F1"/>
        </a:accent1>
        <a:accent2>
          <a:srgbClr val="FAC164"/>
        </a:accent2>
        <a:accent3>
          <a:srgbClr val="C9BFD7"/>
        </a:accent3>
        <a:accent4>
          <a:srgbClr val="DADAAE"/>
        </a:accent4>
        <a:accent5>
          <a:srgbClr val="E8E1F7"/>
        </a:accent5>
        <a:accent6>
          <a:srgbClr val="E3AF5A"/>
        </a:accent6>
        <a:hlink>
          <a:srgbClr val="B0AE6A"/>
        </a:hlink>
        <a:folHlink>
          <a:srgbClr val="C3E68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ature 5">
        <a:dk1>
          <a:srgbClr val="5B5249"/>
        </a:dk1>
        <a:lt1>
          <a:srgbClr val="FFFFFF"/>
        </a:lt1>
        <a:dk2>
          <a:srgbClr val="2A3D7A"/>
        </a:dk2>
        <a:lt2>
          <a:srgbClr val="CEC8BA"/>
        </a:lt2>
        <a:accent1>
          <a:srgbClr val="C9DDF1"/>
        </a:accent1>
        <a:accent2>
          <a:srgbClr val="FAC164"/>
        </a:accent2>
        <a:accent3>
          <a:srgbClr val="FFFFFF"/>
        </a:accent3>
        <a:accent4>
          <a:srgbClr val="4C453D"/>
        </a:accent4>
        <a:accent5>
          <a:srgbClr val="E1EBF7"/>
        </a:accent5>
        <a:accent6>
          <a:srgbClr val="E3AF5A"/>
        </a:accent6>
        <a:hlink>
          <a:srgbClr val="993333"/>
        </a:hlink>
        <a:folHlink>
          <a:srgbClr val="3333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Nature">
  <a:themeElements>
    <a:clrScheme name="Nature 2">
      <a:dk1>
        <a:srgbClr val="5B5249"/>
      </a:dk1>
      <a:lt1>
        <a:srgbClr val="FFFFFF"/>
      </a:lt1>
      <a:dk2>
        <a:srgbClr val="2A3D7A"/>
      </a:dk2>
      <a:lt2>
        <a:srgbClr val="CEC8BA"/>
      </a:lt2>
      <a:accent1>
        <a:srgbClr val="C9DDF1"/>
      </a:accent1>
      <a:accent2>
        <a:srgbClr val="FAC164"/>
      </a:accent2>
      <a:accent3>
        <a:srgbClr val="FFFFFF"/>
      </a:accent3>
      <a:accent4>
        <a:srgbClr val="4C453D"/>
      </a:accent4>
      <a:accent5>
        <a:srgbClr val="E1EBF7"/>
      </a:accent5>
      <a:accent6>
        <a:srgbClr val="E3AF5A"/>
      </a:accent6>
      <a:hlink>
        <a:srgbClr val="B0AE6A"/>
      </a:hlink>
      <a:folHlink>
        <a:srgbClr val="C3E684"/>
      </a:folHlink>
    </a:clrScheme>
    <a:fontScheme name="Nature">
      <a:majorFont>
        <a:latin typeface="Times New Roman"/>
        <a:ea typeface=""/>
        <a:cs typeface="Times New Roman"/>
      </a:majorFont>
      <a:minorFont>
        <a:latin typeface="Times New Roman"/>
        <a:ea typeface=""/>
        <a:cs typeface="Times New Roma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cs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cs typeface="Times New Roman" pitchFamily="18" charset="0"/>
          </a:defRPr>
        </a:defPPr>
      </a:lstStyle>
    </a:lnDef>
  </a:objectDefaults>
  <a:extraClrSchemeLst>
    <a:extraClrScheme>
      <a:clrScheme name="Nature 1">
        <a:dk1>
          <a:srgbClr val="666699"/>
        </a:dk1>
        <a:lt1>
          <a:srgbClr val="FFFFCC"/>
        </a:lt1>
        <a:dk2>
          <a:srgbClr val="687FCA"/>
        </a:dk2>
        <a:lt2>
          <a:srgbClr val="192449"/>
        </a:lt2>
        <a:accent1>
          <a:srgbClr val="C9DDF1"/>
        </a:accent1>
        <a:accent2>
          <a:srgbClr val="FAC164"/>
        </a:accent2>
        <a:accent3>
          <a:srgbClr val="B9C0E1"/>
        </a:accent3>
        <a:accent4>
          <a:srgbClr val="DADAAE"/>
        </a:accent4>
        <a:accent5>
          <a:srgbClr val="E1EBF7"/>
        </a:accent5>
        <a:accent6>
          <a:srgbClr val="E3AF5A"/>
        </a:accent6>
        <a:hlink>
          <a:srgbClr val="B0AE6A"/>
        </a:hlink>
        <a:folHlink>
          <a:srgbClr val="C3E68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ature 2">
        <a:dk1>
          <a:srgbClr val="5B5249"/>
        </a:dk1>
        <a:lt1>
          <a:srgbClr val="FFFFFF"/>
        </a:lt1>
        <a:dk2>
          <a:srgbClr val="2A3D7A"/>
        </a:dk2>
        <a:lt2>
          <a:srgbClr val="CEC8BA"/>
        </a:lt2>
        <a:accent1>
          <a:srgbClr val="C9DDF1"/>
        </a:accent1>
        <a:accent2>
          <a:srgbClr val="FAC164"/>
        </a:accent2>
        <a:accent3>
          <a:srgbClr val="FFFFFF"/>
        </a:accent3>
        <a:accent4>
          <a:srgbClr val="4C453D"/>
        </a:accent4>
        <a:accent5>
          <a:srgbClr val="E1EBF7"/>
        </a:accent5>
        <a:accent6>
          <a:srgbClr val="E3AF5A"/>
        </a:accent6>
        <a:hlink>
          <a:srgbClr val="B0AE6A"/>
        </a:hlink>
        <a:folHlink>
          <a:srgbClr val="C3E684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ature 3">
        <a:dk1>
          <a:srgbClr val="333333"/>
        </a:dk1>
        <a:lt1>
          <a:srgbClr val="FFFFFF"/>
        </a:lt1>
        <a:dk2>
          <a:srgbClr val="000000"/>
        </a:dk2>
        <a:lt2>
          <a:srgbClr val="DDDDDD"/>
        </a:lt2>
        <a:accent1>
          <a:srgbClr val="DDDDDD"/>
        </a:accent1>
        <a:accent2>
          <a:srgbClr val="B2B2B2"/>
        </a:accent2>
        <a:accent3>
          <a:srgbClr val="FFFFFF"/>
        </a:accent3>
        <a:accent4>
          <a:srgbClr val="2A2A2A"/>
        </a:accent4>
        <a:accent5>
          <a:srgbClr val="EBEBEB"/>
        </a:accent5>
        <a:accent6>
          <a:srgbClr val="A1A1A1"/>
        </a:accent6>
        <a:hlink>
          <a:srgbClr val="808080"/>
        </a:hlink>
        <a:folHlink>
          <a:srgbClr val="5F5F5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ature 4">
        <a:dk1>
          <a:srgbClr val="8061A5"/>
        </a:dk1>
        <a:lt1>
          <a:srgbClr val="FFFFCC"/>
        </a:lt1>
        <a:dk2>
          <a:srgbClr val="967DB5"/>
        </a:dk2>
        <a:lt2>
          <a:srgbClr val="192449"/>
        </a:lt2>
        <a:accent1>
          <a:srgbClr val="D6C9F1"/>
        </a:accent1>
        <a:accent2>
          <a:srgbClr val="FAC164"/>
        </a:accent2>
        <a:accent3>
          <a:srgbClr val="C9BFD7"/>
        </a:accent3>
        <a:accent4>
          <a:srgbClr val="DADAAE"/>
        </a:accent4>
        <a:accent5>
          <a:srgbClr val="E8E1F7"/>
        </a:accent5>
        <a:accent6>
          <a:srgbClr val="E3AF5A"/>
        </a:accent6>
        <a:hlink>
          <a:srgbClr val="B0AE6A"/>
        </a:hlink>
        <a:folHlink>
          <a:srgbClr val="C3E68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ature 5">
        <a:dk1>
          <a:srgbClr val="5B5249"/>
        </a:dk1>
        <a:lt1>
          <a:srgbClr val="FFFFFF"/>
        </a:lt1>
        <a:dk2>
          <a:srgbClr val="2A3D7A"/>
        </a:dk2>
        <a:lt2>
          <a:srgbClr val="CEC8BA"/>
        </a:lt2>
        <a:accent1>
          <a:srgbClr val="C9DDF1"/>
        </a:accent1>
        <a:accent2>
          <a:srgbClr val="FAC164"/>
        </a:accent2>
        <a:accent3>
          <a:srgbClr val="FFFFFF"/>
        </a:accent3>
        <a:accent4>
          <a:srgbClr val="4C453D"/>
        </a:accent4>
        <a:accent5>
          <a:srgbClr val="E1EBF7"/>
        </a:accent5>
        <a:accent6>
          <a:srgbClr val="E3AF5A"/>
        </a:accent6>
        <a:hlink>
          <a:srgbClr val="993333"/>
        </a:hlink>
        <a:folHlink>
          <a:srgbClr val="3333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885</Words>
  <Application>Microsoft Office PowerPoint</Application>
  <PresentationFormat>On-screen Show (4:3)</PresentationFormat>
  <Paragraphs>249</Paragraphs>
  <Slides>10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10</vt:i4>
      </vt:variant>
    </vt:vector>
  </HeadingPairs>
  <TitlesOfParts>
    <vt:vector size="17" baseType="lpstr">
      <vt:lpstr>Arial</vt:lpstr>
      <vt:lpstr>Calibri</vt:lpstr>
      <vt:lpstr>Tahoma</vt:lpstr>
      <vt:lpstr>Times New Roman</vt:lpstr>
      <vt:lpstr>Wingdings</vt:lpstr>
      <vt:lpstr>Nature</vt:lpstr>
      <vt:lpstr>1_Nature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Marketing</dc:title>
  <dc:creator/>
  <cp:lastModifiedBy/>
  <cp:revision>1</cp:revision>
  <dcterms:created xsi:type="dcterms:W3CDTF">2014-08-30T06:21:55Z</dcterms:created>
  <dcterms:modified xsi:type="dcterms:W3CDTF">2025-11-20T02:11:38Z</dcterms:modified>
</cp:coreProperties>
</file>